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93" r:id="rId4"/>
    <p:sldMasterId id="2147484658" r:id="rId5"/>
  </p:sldMasterIdLst>
  <p:notesMasterIdLst>
    <p:notesMasterId r:id="rId44"/>
  </p:notesMasterIdLst>
  <p:sldIdLst>
    <p:sldId id="256" r:id="rId6"/>
    <p:sldId id="368" r:id="rId7"/>
    <p:sldId id="379" r:id="rId8"/>
    <p:sldId id="402" r:id="rId9"/>
    <p:sldId id="403" r:id="rId10"/>
    <p:sldId id="391" r:id="rId11"/>
    <p:sldId id="370" r:id="rId12"/>
    <p:sldId id="371" r:id="rId13"/>
    <p:sldId id="372" r:id="rId14"/>
    <p:sldId id="373" r:id="rId15"/>
    <p:sldId id="377" r:id="rId16"/>
    <p:sldId id="374" r:id="rId17"/>
    <p:sldId id="406" r:id="rId18"/>
    <p:sldId id="359" r:id="rId19"/>
    <p:sldId id="376" r:id="rId20"/>
    <p:sldId id="273" r:id="rId21"/>
    <p:sldId id="272" r:id="rId22"/>
    <p:sldId id="271" r:id="rId23"/>
    <p:sldId id="270" r:id="rId24"/>
    <p:sldId id="269" r:id="rId25"/>
    <p:sldId id="268" r:id="rId26"/>
    <p:sldId id="266" r:id="rId27"/>
    <p:sldId id="265" r:id="rId28"/>
    <p:sldId id="264" r:id="rId29"/>
    <p:sldId id="263" r:id="rId30"/>
    <p:sldId id="262" r:id="rId31"/>
    <p:sldId id="261" r:id="rId32"/>
    <p:sldId id="260" r:id="rId33"/>
    <p:sldId id="259" r:id="rId34"/>
    <p:sldId id="405" r:id="rId35"/>
    <p:sldId id="276" r:id="rId36"/>
    <p:sldId id="407" r:id="rId37"/>
    <p:sldId id="275" r:id="rId38"/>
    <p:sldId id="279" r:id="rId39"/>
    <p:sldId id="278" r:id="rId40"/>
    <p:sldId id="362" r:id="rId41"/>
    <p:sldId id="285" r:id="rId42"/>
    <p:sldId id="4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93D74-5661-4AE5-8990-1F4E1876B427}" v="8" dt="2021-09-07T12:45:11.516"/>
    <p1510:client id="{C576B6D6-6FDF-4D2A-AB80-916B7586B126}" v="7" dt="2021-09-07T12:47:06.395"/>
    <p1510:client id="{EE07D222-8B63-498B-A41A-0DE3F7229C61}" v="25" dt="2021-09-07T12:30:43.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A36D0-4DC8-4F8E-AC0F-4A9E1276F6F5}" type="doc">
      <dgm:prSet loTypeId="urn:microsoft.com/office/officeart/2009/3/layout/StepUpProcess" loCatId="process" qsTypeId="urn:microsoft.com/office/officeart/2005/8/quickstyle/simple1" qsCatId="simple" csTypeId="urn:microsoft.com/office/officeart/2005/8/colors/colorful3" csCatId="colorful" phldr="1"/>
      <dgm:spPr/>
    </dgm:pt>
    <dgm:pt modelId="{ADF673EF-D7BD-4DEE-BB04-CFB42F12D1D3}">
      <dgm:prSet phldrT="[Tekst]" custT="1"/>
      <dgm:spPr/>
      <dgm:t>
        <a:bodyPr/>
        <a:lstStyle/>
        <a:p>
          <a:r>
            <a:rPr lang="nb-NO" sz="1400" dirty="0">
              <a:latin typeface="Calibri" panose="020F0502020204030204" pitchFamily="34" charset="0"/>
              <a:cs typeface="Calibri" panose="020F0502020204030204" pitchFamily="34" charset="0"/>
            </a:rPr>
            <a:t>Sikre interne prosedyrer</a:t>
          </a:r>
        </a:p>
      </dgm:t>
    </dgm:pt>
    <dgm:pt modelId="{49DBC1AE-F82B-453C-978B-06B268D4D260}" type="parTrans" cxnId="{04C63EF9-85FA-4840-A3C2-DC0F23521720}">
      <dgm:prSet/>
      <dgm:spPr/>
      <dgm:t>
        <a:bodyPr/>
        <a:lstStyle/>
        <a:p>
          <a:endParaRPr lang="nb-NO"/>
        </a:p>
      </dgm:t>
    </dgm:pt>
    <dgm:pt modelId="{498989A0-AA7A-462F-9CDB-91F643CF6165}" type="sibTrans" cxnId="{04C63EF9-85FA-4840-A3C2-DC0F23521720}">
      <dgm:prSet/>
      <dgm:spPr/>
      <dgm:t>
        <a:bodyPr/>
        <a:lstStyle/>
        <a:p>
          <a:endParaRPr lang="nb-NO"/>
        </a:p>
      </dgm:t>
    </dgm:pt>
    <dgm:pt modelId="{827409F0-CD5A-4AE7-A2E8-F787D7877568}">
      <dgm:prSet phldrT="[Tekst]" custT="1"/>
      <dgm:spPr/>
      <dgm:t>
        <a:bodyPr/>
        <a:lstStyle/>
        <a:p>
          <a:r>
            <a:rPr lang="nb-NO" sz="1400" dirty="0">
              <a:latin typeface="Calibri" panose="020F0502020204030204" pitchFamily="34" charset="0"/>
              <a:cs typeface="Calibri" panose="020F0502020204030204" pitchFamily="34" charset="0"/>
            </a:rPr>
            <a:t>Grønne innkjøp</a:t>
          </a:r>
        </a:p>
      </dgm:t>
    </dgm:pt>
    <dgm:pt modelId="{3BFFFEB8-6E0F-4505-BA8B-44CEDD0D8BEB}" type="parTrans" cxnId="{6CFC1AC9-BC34-4009-B997-759DE8CDAC31}">
      <dgm:prSet/>
      <dgm:spPr/>
      <dgm:t>
        <a:bodyPr/>
        <a:lstStyle/>
        <a:p>
          <a:endParaRPr lang="nb-NO"/>
        </a:p>
      </dgm:t>
    </dgm:pt>
    <dgm:pt modelId="{82BB1856-8C5A-4251-A610-09DE1B3D372E}" type="sibTrans" cxnId="{6CFC1AC9-BC34-4009-B997-759DE8CDAC31}">
      <dgm:prSet/>
      <dgm:spPr/>
      <dgm:t>
        <a:bodyPr/>
        <a:lstStyle/>
        <a:p>
          <a:endParaRPr lang="nb-NO"/>
        </a:p>
      </dgm:t>
    </dgm:pt>
    <dgm:pt modelId="{096B08A4-4B7C-4BE9-A274-8CD431554ABC}">
      <dgm:prSet phldrT="[Tekst]" custT="1"/>
      <dgm:spPr/>
      <dgm:t>
        <a:bodyPr/>
        <a:lstStyle/>
        <a:p>
          <a:r>
            <a:rPr lang="nb-NO" sz="1400" dirty="0">
              <a:latin typeface="Calibri" panose="020F0502020204030204" pitchFamily="34" charset="0"/>
              <a:cs typeface="Calibri" panose="020F0502020204030204" pitchFamily="34" charset="0"/>
            </a:rPr>
            <a:t>Grønnere prosesser</a:t>
          </a:r>
        </a:p>
      </dgm:t>
    </dgm:pt>
    <dgm:pt modelId="{5E0D79F5-181C-43A8-8281-9FBC4F525E2E}" type="parTrans" cxnId="{3BA7F3FC-8E08-413D-BD2E-5B6C0A177C5B}">
      <dgm:prSet/>
      <dgm:spPr/>
      <dgm:t>
        <a:bodyPr/>
        <a:lstStyle/>
        <a:p>
          <a:endParaRPr lang="nb-NO"/>
        </a:p>
      </dgm:t>
    </dgm:pt>
    <dgm:pt modelId="{FD6EE25B-FE98-46DF-8507-25FAFC564249}" type="sibTrans" cxnId="{3BA7F3FC-8E08-413D-BD2E-5B6C0A177C5B}">
      <dgm:prSet/>
      <dgm:spPr/>
      <dgm:t>
        <a:bodyPr/>
        <a:lstStyle/>
        <a:p>
          <a:endParaRPr lang="nb-NO"/>
        </a:p>
      </dgm:t>
    </dgm:pt>
    <dgm:pt modelId="{40F7607D-1D1A-4750-AE2E-C8C84E3835C4}">
      <dgm:prSet phldrT="[Tekst]" custT="1"/>
      <dgm:spPr/>
      <dgm:t>
        <a:bodyPr/>
        <a:lstStyle/>
        <a:p>
          <a:r>
            <a:rPr lang="nb-NO" sz="1400" dirty="0">
              <a:latin typeface="Calibri" panose="020F0502020204030204" pitchFamily="34" charset="0"/>
              <a:cs typeface="Calibri" panose="020F0502020204030204" pitchFamily="34" charset="0"/>
            </a:rPr>
            <a:t>Bærekraftig produkt-portefølje</a:t>
          </a:r>
        </a:p>
      </dgm:t>
    </dgm:pt>
    <dgm:pt modelId="{981FF673-DB5C-4D82-B4FF-6DE8B92205FE}" type="parTrans" cxnId="{05C95DD0-C5C4-40DE-9219-F7A331CCBF9C}">
      <dgm:prSet/>
      <dgm:spPr/>
      <dgm:t>
        <a:bodyPr/>
        <a:lstStyle/>
        <a:p>
          <a:endParaRPr lang="nb-NO"/>
        </a:p>
      </dgm:t>
    </dgm:pt>
    <dgm:pt modelId="{629CD68F-4420-4477-A0A3-DBB23DC6BC67}" type="sibTrans" cxnId="{05C95DD0-C5C4-40DE-9219-F7A331CCBF9C}">
      <dgm:prSet/>
      <dgm:spPr/>
      <dgm:t>
        <a:bodyPr/>
        <a:lstStyle/>
        <a:p>
          <a:endParaRPr lang="nb-NO"/>
        </a:p>
      </dgm:t>
    </dgm:pt>
    <dgm:pt modelId="{D8278286-5CBC-40FF-8FFB-13735E3413D6}">
      <dgm:prSet phldrT="[Tekst]" custT="1"/>
      <dgm:spPr/>
      <dgm:t>
        <a:bodyPr/>
        <a:lstStyle/>
        <a:p>
          <a:r>
            <a:rPr lang="nb-NO" sz="1400" dirty="0">
              <a:latin typeface="Calibri" panose="020F0502020204030204" pitchFamily="34" charset="0"/>
              <a:cs typeface="Calibri" panose="020F0502020204030204" pitchFamily="34" charset="0"/>
            </a:rPr>
            <a:t>Grønne forretnings-modeller</a:t>
          </a:r>
        </a:p>
      </dgm:t>
    </dgm:pt>
    <dgm:pt modelId="{608C5BE4-6FE0-4140-9BD1-00029F3D69A3}" type="parTrans" cxnId="{7F5A25D1-90CE-4F56-B68D-EB35AFB7BA79}">
      <dgm:prSet/>
      <dgm:spPr/>
      <dgm:t>
        <a:bodyPr/>
        <a:lstStyle/>
        <a:p>
          <a:endParaRPr lang="nb-NO"/>
        </a:p>
      </dgm:t>
    </dgm:pt>
    <dgm:pt modelId="{7888B3C2-1B1D-43B8-8FBE-BBD3D82D0167}" type="sibTrans" cxnId="{7F5A25D1-90CE-4F56-B68D-EB35AFB7BA79}">
      <dgm:prSet/>
      <dgm:spPr/>
      <dgm:t>
        <a:bodyPr/>
        <a:lstStyle/>
        <a:p>
          <a:endParaRPr lang="nb-NO"/>
        </a:p>
      </dgm:t>
    </dgm:pt>
    <dgm:pt modelId="{8DC90F1F-DCAF-483F-8BDF-A3AAD80A8A89}" type="pres">
      <dgm:prSet presAssocID="{CCCA36D0-4DC8-4F8E-AC0F-4A9E1276F6F5}" presName="rootnode" presStyleCnt="0">
        <dgm:presLayoutVars>
          <dgm:chMax/>
          <dgm:chPref/>
          <dgm:dir/>
          <dgm:animLvl val="lvl"/>
        </dgm:presLayoutVars>
      </dgm:prSet>
      <dgm:spPr/>
    </dgm:pt>
    <dgm:pt modelId="{AC94CDEE-5CBA-439B-92FD-32DD43CF27AF}" type="pres">
      <dgm:prSet presAssocID="{ADF673EF-D7BD-4DEE-BB04-CFB42F12D1D3}" presName="composite" presStyleCnt="0"/>
      <dgm:spPr/>
    </dgm:pt>
    <dgm:pt modelId="{DF7C10B5-C6F7-4F02-9BC7-C48ED163A565}" type="pres">
      <dgm:prSet presAssocID="{ADF673EF-D7BD-4DEE-BB04-CFB42F12D1D3}" presName="LShape" presStyleLbl="alignNode1" presStyleIdx="0" presStyleCnt="9"/>
      <dgm:spPr/>
    </dgm:pt>
    <dgm:pt modelId="{6DAED2FD-4B22-4151-A97C-DFC20A45348E}" type="pres">
      <dgm:prSet presAssocID="{ADF673EF-D7BD-4DEE-BB04-CFB42F12D1D3}" presName="ParentText" presStyleLbl="revTx" presStyleIdx="0" presStyleCnt="5">
        <dgm:presLayoutVars>
          <dgm:chMax val="0"/>
          <dgm:chPref val="0"/>
          <dgm:bulletEnabled val="1"/>
        </dgm:presLayoutVars>
      </dgm:prSet>
      <dgm:spPr/>
    </dgm:pt>
    <dgm:pt modelId="{53ACB285-92A9-4BAE-9EB3-A5DFB7153731}" type="pres">
      <dgm:prSet presAssocID="{ADF673EF-D7BD-4DEE-BB04-CFB42F12D1D3}" presName="Triangle" presStyleLbl="alignNode1" presStyleIdx="1" presStyleCnt="9"/>
      <dgm:spPr/>
    </dgm:pt>
    <dgm:pt modelId="{0087E87D-94CC-46D7-9E20-38DBDDF7C611}" type="pres">
      <dgm:prSet presAssocID="{498989A0-AA7A-462F-9CDB-91F643CF6165}" presName="sibTrans" presStyleCnt="0"/>
      <dgm:spPr/>
    </dgm:pt>
    <dgm:pt modelId="{EE6B8983-D408-4113-8D25-FD0008CEF998}" type="pres">
      <dgm:prSet presAssocID="{498989A0-AA7A-462F-9CDB-91F643CF6165}" presName="space" presStyleCnt="0"/>
      <dgm:spPr/>
    </dgm:pt>
    <dgm:pt modelId="{1CE30014-00BE-4EF0-971C-F1356F741AB9}" type="pres">
      <dgm:prSet presAssocID="{827409F0-CD5A-4AE7-A2E8-F787D7877568}" presName="composite" presStyleCnt="0"/>
      <dgm:spPr/>
    </dgm:pt>
    <dgm:pt modelId="{15708A90-B6AA-44F5-8BB8-F32CFE20FD49}" type="pres">
      <dgm:prSet presAssocID="{827409F0-CD5A-4AE7-A2E8-F787D7877568}" presName="LShape" presStyleLbl="alignNode1" presStyleIdx="2" presStyleCnt="9"/>
      <dgm:spPr/>
    </dgm:pt>
    <dgm:pt modelId="{88F80997-E3FC-4441-A3EF-86C7C9B902FD}" type="pres">
      <dgm:prSet presAssocID="{827409F0-CD5A-4AE7-A2E8-F787D7877568}" presName="ParentText" presStyleLbl="revTx" presStyleIdx="1" presStyleCnt="5">
        <dgm:presLayoutVars>
          <dgm:chMax val="0"/>
          <dgm:chPref val="0"/>
          <dgm:bulletEnabled val="1"/>
        </dgm:presLayoutVars>
      </dgm:prSet>
      <dgm:spPr/>
    </dgm:pt>
    <dgm:pt modelId="{6AD3A0E4-DE55-4A6F-A716-B9F25815803E}" type="pres">
      <dgm:prSet presAssocID="{827409F0-CD5A-4AE7-A2E8-F787D7877568}" presName="Triangle" presStyleLbl="alignNode1" presStyleIdx="3" presStyleCnt="9"/>
      <dgm:spPr/>
    </dgm:pt>
    <dgm:pt modelId="{D345D7C5-096A-4511-AAB9-E403A0B2B4C8}" type="pres">
      <dgm:prSet presAssocID="{82BB1856-8C5A-4251-A610-09DE1B3D372E}" presName="sibTrans" presStyleCnt="0"/>
      <dgm:spPr/>
    </dgm:pt>
    <dgm:pt modelId="{AD8A63D3-7E36-443D-A95E-B7D958229109}" type="pres">
      <dgm:prSet presAssocID="{82BB1856-8C5A-4251-A610-09DE1B3D372E}" presName="space" presStyleCnt="0"/>
      <dgm:spPr/>
    </dgm:pt>
    <dgm:pt modelId="{D730F916-6D11-4D79-B6E8-8BF587012E3B}" type="pres">
      <dgm:prSet presAssocID="{096B08A4-4B7C-4BE9-A274-8CD431554ABC}" presName="composite" presStyleCnt="0"/>
      <dgm:spPr/>
    </dgm:pt>
    <dgm:pt modelId="{56ADA346-26BF-4278-9712-A5AAAEC3C895}" type="pres">
      <dgm:prSet presAssocID="{096B08A4-4B7C-4BE9-A274-8CD431554ABC}" presName="LShape" presStyleLbl="alignNode1" presStyleIdx="4" presStyleCnt="9"/>
      <dgm:spPr/>
    </dgm:pt>
    <dgm:pt modelId="{AD239EFB-42C9-44EE-B750-70351A9BD4A3}" type="pres">
      <dgm:prSet presAssocID="{096B08A4-4B7C-4BE9-A274-8CD431554ABC}" presName="ParentText" presStyleLbl="revTx" presStyleIdx="2" presStyleCnt="5">
        <dgm:presLayoutVars>
          <dgm:chMax val="0"/>
          <dgm:chPref val="0"/>
          <dgm:bulletEnabled val="1"/>
        </dgm:presLayoutVars>
      </dgm:prSet>
      <dgm:spPr/>
    </dgm:pt>
    <dgm:pt modelId="{C1A520F4-CE54-42CC-A7BF-DEF486629154}" type="pres">
      <dgm:prSet presAssocID="{096B08A4-4B7C-4BE9-A274-8CD431554ABC}" presName="Triangle" presStyleLbl="alignNode1" presStyleIdx="5" presStyleCnt="9"/>
      <dgm:spPr>
        <a:solidFill>
          <a:schemeClr val="accent6">
            <a:lumMod val="60000"/>
            <a:lumOff val="40000"/>
          </a:schemeClr>
        </a:solidFill>
        <a:ln>
          <a:solidFill>
            <a:schemeClr val="accent6">
              <a:lumMod val="60000"/>
              <a:lumOff val="40000"/>
            </a:schemeClr>
          </a:solidFill>
        </a:ln>
      </dgm:spPr>
    </dgm:pt>
    <dgm:pt modelId="{EC20E09B-0179-4383-A67B-3AF76B28CD2B}" type="pres">
      <dgm:prSet presAssocID="{FD6EE25B-FE98-46DF-8507-25FAFC564249}" presName="sibTrans" presStyleCnt="0"/>
      <dgm:spPr/>
    </dgm:pt>
    <dgm:pt modelId="{1F47056B-275F-43C3-84D5-301499600A9E}" type="pres">
      <dgm:prSet presAssocID="{FD6EE25B-FE98-46DF-8507-25FAFC564249}" presName="space" presStyleCnt="0"/>
      <dgm:spPr/>
    </dgm:pt>
    <dgm:pt modelId="{389EBFA1-4CA2-46E3-ADDC-5AA9B8A5B6F8}" type="pres">
      <dgm:prSet presAssocID="{40F7607D-1D1A-4750-AE2E-C8C84E3835C4}" presName="composite" presStyleCnt="0"/>
      <dgm:spPr/>
    </dgm:pt>
    <dgm:pt modelId="{53F29EC4-8F90-4AAF-BAC3-DAA2464F164B}" type="pres">
      <dgm:prSet presAssocID="{40F7607D-1D1A-4750-AE2E-C8C84E3835C4}" presName="LShape" presStyleLbl="alignNode1" presStyleIdx="6" presStyleCnt="9"/>
      <dgm:spPr>
        <a:solidFill>
          <a:schemeClr val="accent6">
            <a:lumMod val="60000"/>
            <a:lumOff val="40000"/>
          </a:schemeClr>
        </a:solidFill>
        <a:ln>
          <a:solidFill>
            <a:schemeClr val="accent6">
              <a:lumMod val="60000"/>
              <a:lumOff val="40000"/>
            </a:schemeClr>
          </a:solidFill>
        </a:ln>
      </dgm:spPr>
    </dgm:pt>
    <dgm:pt modelId="{83903162-5711-4EF2-BF45-116C450C5301}" type="pres">
      <dgm:prSet presAssocID="{40F7607D-1D1A-4750-AE2E-C8C84E3835C4}" presName="ParentText" presStyleLbl="revTx" presStyleIdx="3" presStyleCnt="5">
        <dgm:presLayoutVars>
          <dgm:chMax val="0"/>
          <dgm:chPref val="0"/>
          <dgm:bulletEnabled val="1"/>
        </dgm:presLayoutVars>
      </dgm:prSet>
      <dgm:spPr/>
    </dgm:pt>
    <dgm:pt modelId="{BEB67135-0AF0-4B12-A876-EBAFA8CB0914}" type="pres">
      <dgm:prSet presAssocID="{40F7607D-1D1A-4750-AE2E-C8C84E3835C4}" presName="Triangle" presStyleLbl="alignNode1" presStyleIdx="7" presStyleCnt="9"/>
      <dgm:spPr>
        <a:solidFill>
          <a:schemeClr val="accent6">
            <a:lumMod val="75000"/>
          </a:schemeClr>
        </a:solidFill>
        <a:ln>
          <a:solidFill>
            <a:schemeClr val="accent6">
              <a:lumMod val="75000"/>
            </a:schemeClr>
          </a:solidFill>
        </a:ln>
      </dgm:spPr>
    </dgm:pt>
    <dgm:pt modelId="{FF601521-299D-49EB-B013-6815FFAE0D67}" type="pres">
      <dgm:prSet presAssocID="{629CD68F-4420-4477-A0A3-DBB23DC6BC67}" presName="sibTrans" presStyleCnt="0"/>
      <dgm:spPr/>
    </dgm:pt>
    <dgm:pt modelId="{5D59BF69-9340-49CE-A786-3DCF285E98ED}" type="pres">
      <dgm:prSet presAssocID="{629CD68F-4420-4477-A0A3-DBB23DC6BC67}" presName="space" presStyleCnt="0"/>
      <dgm:spPr/>
    </dgm:pt>
    <dgm:pt modelId="{42925394-397A-4D00-BBB1-D4CBED035B1C}" type="pres">
      <dgm:prSet presAssocID="{D8278286-5CBC-40FF-8FFB-13735E3413D6}" presName="composite" presStyleCnt="0"/>
      <dgm:spPr/>
    </dgm:pt>
    <dgm:pt modelId="{6A700AA0-9D38-4BCF-B2AC-D7AC630F9BE6}" type="pres">
      <dgm:prSet presAssocID="{D8278286-5CBC-40FF-8FFB-13735E3413D6}" presName="LShape" presStyleLbl="alignNode1" presStyleIdx="8" presStyleCnt="9"/>
      <dgm:spPr>
        <a:solidFill>
          <a:schemeClr val="accent6">
            <a:lumMod val="75000"/>
          </a:schemeClr>
        </a:solidFill>
        <a:ln>
          <a:solidFill>
            <a:schemeClr val="accent6">
              <a:lumMod val="75000"/>
            </a:schemeClr>
          </a:solidFill>
        </a:ln>
      </dgm:spPr>
    </dgm:pt>
    <dgm:pt modelId="{4C82D5E2-90A3-4466-951C-64D73F5B6F96}" type="pres">
      <dgm:prSet presAssocID="{D8278286-5CBC-40FF-8FFB-13735E3413D6}" presName="ParentText" presStyleLbl="revTx" presStyleIdx="4" presStyleCnt="5">
        <dgm:presLayoutVars>
          <dgm:chMax val="0"/>
          <dgm:chPref val="0"/>
          <dgm:bulletEnabled val="1"/>
        </dgm:presLayoutVars>
      </dgm:prSet>
      <dgm:spPr/>
    </dgm:pt>
  </dgm:ptLst>
  <dgm:cxnLst>
    <dgm:cxn modelId="{0DE9E910-6058-469E-A091-8CB8427FCBE0}" type="presOf" srcId="{CCCA36D0-4DC8-4F8E-AC0F-4A9E1276F6F5}" destId="{8DC90F1F-DCAF-483F-8BDF-A3AAD80A8A89}" srcOrd="0" destOrd="0" presId="urn:microsoft.com/office/officeart/2009/3/layout/StepUpProcess"/>
    <dgm:cxn modelId="{E03EE337-B0BB-4474-A3A3-217CF1FE9145}" type="presOf" srcId="{D8278286-5CBC-40FF-8FFB-13735E3413D6}" destId="{4C82D5E2-90A3-4466-951C-64D73F5B6F96}" srcOrd="0" destOrd="0" presId="urn:microsoft.com/office/officeart/2009/3/layout/StepUpProcess"/>
    <dgm:cxn modelId="{619A184A-D8A0-4094-9508-E4DCCB4C3476}" type="presOf" srcId="{40F7607D-1D1A-4750-AE2E-C8C84E3835C4}" destId="{83903162-5711-4EF2-BF45-116C450C5301}" srcOrd="0" destOrd="0" presId="urn:microsoft.com/office/officeart/2009/3/layout/StepUpProcess"/>
    <dgm:cxn modelId="{4A82E58B-FB6C-4FDF-A3E1-18317B8984A1}" type="presOf" srcId="{827409F0-CD5A-4AE7-A2E8-F787D7877568}" destId="{88F80997-E3FC-4441-A3EF-86C7C9B902FD}" srcOrd="0" destOrd="0" presId="urn:microsoft.com/office/officeart/2009/3/layout/StepUpProcess"/>
    <dgm:cxn modelId="{09E25894-C12C-4FDD-A11D-AE1B8E1A39BC}" type="presOf" srcId="{096B08A4-4B7C-4BE9-A274-8CD431554ABC}" destId="{AD239EFB-42C9-44EE-B750-70351A9BD4A3}" srcOrd="0" destOrd="0" presId="urn:microsoft.com/office/officeart/2009/3/layout/StepUpProcess"/>
    <dgm:cxn modelId="{5412B1A5-A715-41A9-9642-41E484A82C11}" type="presOf" srcId="{ADF673EF-D7BD-4DEE-BB04-CFB42F12D1D3}" destId="{6DAED2FD-4B22-4151-A97C-DFC20A45348E}" srcOrd="0" destOrd="0" presId="urn:microsoft.com/office/officeart/2009/3/layout/StepUpProcess"/>
    <dgm:cxn modelId="{6CFC1AC9-BC34-4009-B997-759DE8CDAC31}" srcId="{CCCA36D0-4DC8-4F8E-AC0F-4A9E1276F6F5}" destId="{827409F0-CD5A-4AE7-A2E8-F787D7877568}" srcOrd="1" destOrd="0" parTransId="{3BFFFEB8-6E0F-4505-BA8B-44CEDD0D8BEB}" sibTransId="{82BB1856-8C5A-4251-A610-09DE1B3D372E}"/>
    <dgm:cxn modelId="{05C95DD0-C5C4-40DE-9219-F7A331CCBF9C}" srcId="{CCCA36D0-4DC8-4F8E-AC0F-4A9E1276F6F5}" destId="{40F7607D-1D1A-4750-AE2E-C8C84E3835C4}" srcOrd="3" destOrd="0" parTransId="{981FF673-DB5C-4D82-B4FF-6DE8B92205FE}" sibTransId="{629CD68F-4420-4477-A0A3-DBB23DC6BC67}"/>
    <dgm:cxn modelId="{7F5A25D1-90CE-4F56-B68D-EB35AFB7BA79}" srcId="{CCCA36D0-4DC8-4F8E-AC0F-4A9E1276F6F5}" destId="{D8278286-5CBC-40FF-8FFB-13735E3413D6}" srcOrd="4" destOrd="0" parTransId="{608C5BE4-6FE0-4140-9BD1-00029F3D69A3}" sibTransId="{7888B3C2-1B1D-43B8-8FBE-BBD3D82D0167}"/>
    <dgm:cxn modelId="{04C63EF9-85FA-4840-A3C2-DC0F23521720}" srcId="{CCCA36D0-4DC8-4F8E-AC0F-4A9E1276F6F5}" destId="{ADF673EF-D7BD-4DEE-BB04-CFB42F12D1D3}" srcOrd="0" destOrd="0" parTransId="{49DBC1AE-F82B-453C-978B-06B268D4D260}" sibTransId="{498989A0-AA7A-462F-9CDB-91F643CF6165}"/>
    <dgm:cxn modelId="{3BA7F3FC-8E08-413D-BD2E-5B6C0A177C5B}" srcId="{CCCA36D0-4DC8-4F8E-AC0F-4A9E1276F6F5}" destId="{096B08A4-4B7C-4BE9-A274-8CD431554ABC}" srcOrd="2" destOrd="0" parTransId="{5E0D79F5-181C-43A8-8281-9FBC4F525E2E}" sibTransId="{FD6EE25B-FE98-46DF-8507-25FAFC564249}"/>
    <dgm:cxn modelId="{00CA5912-0A68-4573-90E2-DB3F6183B5DC}" type="presParOf" srcId="{8DC90F1F-DCAF-483F-8BDF-A3AAD80A8A89}" destId="{AC94CDEE-5CBA-439B-92FD-32DD43CF27AF}" srcOrd="0" destOrd="0" presId="urn:microsoft.com/office/officeart/2009/3/layout/StepUpProcess"/>
    <dgm:cxn modelId="{A679AA04-C862-4628-92D0-AE49CACC2051}" type="presParOf" srcId="{AC94CDEE-5CBA-439B-92FD-32DD43CF27AF}" destId="{DF7C10B5-C6F7-4F02-9BC7-C48ED163A565}" srcOrd="0" destOrd="0" presId="urn:microsoft.com/office/officeart/2009/3/layout/StepUpProcess"/>
    <dgm:cxn modelId="{B2A878D8-4742-438C-BBAC-3754A7E1EE12}" type="presParOf" srcId="{AC94CDEE-5CBA-439B-92FD-32DD43CF27AF}" destId="{6DAED2FD-4B22-4151-A97C-DFC20A45348E}" srcOrd="1" destOrd="0" presId="urn:microsoft.com/office/officeart/2009/3/layout/StepUpProcess"/>
    <dgm:cxn modelId="{568016F9-7343-4563-8D45-CB2C24AD8255}" type="presParOf" srcId="{AC94CDEE-5CBA-439B-92FD-32DD43CF27AF}" destId="{53ACB285-92A9-4BAE-9EB3-A5DFB7153731}" srcOrd="2" destOrd="0" presId="urn:microsoft.com/office/officeart/2009/3/layout/StepUpProcess"/>
    <dgm:cxn modelId="{44884E9D-A6F1-49A8-9C4A-17C74A594FE5}" type="presParOf" srcId="{8DC90F1F-DCAF-483F-8BDF-A3AAD80A8A89}" destId="{0087E87D-94CC-46D7-9E20-38DBDDF7C611}" srcOrd="1" destOrd="0" presId="urn:microsoft.com/office/officeart/2009/3/layout/StepUpProcess"/>
    <dgm:cxn modelId="{992B519A-A51B-427E-BB4B-E33C5F9D4EE4}" type="presParOf" srcId="{0087E87D-94CC-46D7-9E20-38DBDDF7C611}" destId="{EE6B8983-D408-4113-8D25-FD0008CEF998}" srcOrd="0" destOrd="0" presId="urn:microsoft.com/office/officeart/2009/3/layout/StepUpProcess"/>
    <dgm:cxn modelId="{0C3198DF-47C3-4356-BCA2-C907A84DEC56}" type="presParOf" srcId="{8DC90F1F-DCAF-483F-8BDF-A3AAD80A8A89}" destId="{1CE30014-00BE-4EF0-971C-F1356F741AB9}" srcOrd="2" destOrd="0" presId="urn:microsoft.com/office/officeart/2009/3/layout/StepUpProcess"/>
    <dgm:cxn modelId="{3EA101AE-55C3-45F0-8F56-393F5BFE70A8}" type="presParOf" srcId="{1CE30014-00BE-4EF0-971C-F1356F741AB9}" destId="{15708A90-B6AA-44F5-8BB8-F32CFE20FD49}" srcOrd="0" destOrd="0" presId="urn:microsoft.com/office/officeart/2009/3/layout/StepUpProcess"/>
    <dgm:cxn modelId="{8766961F-F98F-4131-853E-1B32EBF6C402}" type="presParOf" srcId="{1CE30014-00BE-4EF0-971C-F1356F741AB9}" destId="{88F80997-E3FC-4441-A3EF-86C7C9B902FD}" srcOrd="1" destOrd="0" presId="urn:microsoft.com/office/officeart/2009/3/layout/StepUpProcess"/>
    <dgm:cxn modelId="{A2B4C180-0D5F-430F-B1F3-3ADE1D24E390}" type="presParOf" srcId="{1CE30014-00BE-4EF0-971C-F1356F741AB9}" destId="{6AD3A0E4-DE55-4A6F-A716-B9F25815803E}" srcOrd="2" destOrd="0" presId="urn:microsoft.com/office/officeart/2009/3/layout/StepUpProcess"/>
    <dgm:cxn modelId="{3E827564-6E98-4022-A848-0F6720745157}" type="presParOf" srcId="{8DC90F1F-DCAF-483F-8BDF-A3AAD80A8A89}" destId="{D345D7C5-096A-4511-AAB9-E403A0B2B4C8}" srcOrd="3" destOrd="0" presId="urn:microsoft.com/office/officeart/2009/3/layout/StepUpProcess"/>
    <dgm:cxn modelId="{DC61DFF7-86A2-4406-86BC-AD9A386D0832}" type="presParOf" srcId="{D345D7C5-096A-4511-AAB9-E403A0B2B4C8}" destId="{AD8A63D3-7E36-443D-A95E-B7D958229109}" srcOrd="0" destOrd="0" presId="urn:microsoft.com/office/officeart/2009/3/layout/StepUpProcess"/>
    <dgm:cxn modelId="{FE8544D7-6414-4499-81BF-6EA6715542EE}" type="presParOf" srcId="{8DC90F1F-DCAF-483F-8BDF-A3AAD80A8A89}" destId="{D730F916-6D11-4D79-B6E8-8BF587012E3B}" srcOrd="4" destOrd="0" presId="urn:microsoft.com/office/officeart/2009/3/layout/StepUpProcess"/>
    <dgm:cxn modelId="{425C634F-B61D-4A6C-96C5-57BB5983A3B8}" type="presParOf" srcId="{D730F916-6D11-4D79-B6E8-8BF587012E3B}" destId="{56ADA346-26BF-4278-9712-A5AAAEC3C895}" srcOrd="0" destOrd="0" presId="urn:microsoft.com/office/officeart/2009/3/layout/StepUpProcess"/>
    <dgm:cxn modelId="{80DA3BC2-E156-4275-83A2-C97EAF9DB32D}" type="presParOf" srcId="{D730F916-6D11-4D79-B6E8-8BF587012E3B}" destId="{AD239EFB-42C9-44EE-B750-70351A9BD4A3}" srcOrd="1" destOrd="0" presId="urn:microsoft.com/office/officeart/2009/3/layout/StepUpProcess"/>
    <dgm:cxn modelId="{55332683-A316-43D6-AF03-E8FD2ED94AD8}" type="presParOf" srcId="{D730F916-6D11-4D79-B6E8-8BF587012E3B}" destId="{C1A520F4-CE54-42CC-A7BF-DEF486629154}" srcOrd="2" destOrd="0" presId="urn:microsoft.com/office/officeart/2009/3/layout/StepUpProcess"/>
    <dgm:cxn modelId="{C11B18FA-7CD2-49AD-A1DC-C85A7538E61F}" type="presParOf" srcId="{8DC90F1F-DCAF-483F-8BDF-A3AAD80A8A89}" destId="{EC20E09B-0179-4383-A67B-3AF76B28CD2B}" srcOrd="5" destOrd="0" presId="urn:microsoft.com/office/officeart/2009/3/layout/StepUpProcess"/>
    <dgm:cxn modelId="{32CEB3E5-240D-4D6F-AE0B-343C773A5D15}" type="presParOf" srcId="{EC20E09B-0179-4383-A67B-3AF76B28CD2B}" destId="{1F47056B-275F-43C3-84D5-301499600A9E}" srcOrd="0" destOrd="0" presId="urn:microsoft.com/office/officeart/2009/3/layout/StepUpProcess"/>
    <dgm:cxn modelId="{83FD8DC9-BC36-494F-A64F-DAFB6454D83F}" type="presParOf" srcId="{8DC90F1F-DCAF-483F-8BDF-A3AAD80A8A89}" destId="{389EBFA1-4CA2-46E3-ADDC-5AA9B8A5B6F8}" srcOrd="6" destOrd="0" presId="urn:microsoft.com/office/officeart/2009/3/layout/StepUpProcess"/>
    <dgm:cxn modelId="{439601CB-9B0F-467A-979B-28776284358C}" type="presParOf" srcId="{389EBFA1-4CA2-46E3-ADDC-5AA9B8A5B6F8}" destId="{53F29EC4-8F90-4AAF-BAC3-DAA2464F164B}" srcOrd="0" destOrd="0" presId="urn:microsoft.com/office/officeart/2009/3/layout/StepUpProcess"/>
    <dgm:cxn modelId="{A2CAAE22-764B-4283-A230-193EC850BF57}" type="presParOf" srcId="{389EBFA1-4CA2-46E3-ADDC-5AA9B8A5B6F8}" destId="{83903162-5711-4EF2-BF45-116C450C5301}" srcOrd="1" destOrd="0" presId="urn:microsoft.com/office/officeart/2009/3/layout/StepUpProcess"/>
    <dgm:cxn modelId="{8428C169-97F5-428F-B8D3-071A8E98B41D}" type="presParOf" srcId="{389EBFA1-4CA2-46E3-ADDC-5AA9B8A5B6F8}" destId="{BEB67135-0AF0-4B12-A876-EBAFA8CB0914}" srcOrd="2" destOrd="0" presId="urn:microsoft.com/office/officeart/2009/3/layout/StepUpProcess"/>
    <dgm:cxn modelId="{402BC675-6B01-4C75-9D5C-513E6A2201C1}" type="presParOf" srcId="{8DC90F1F-DCAF-483F-8BDF-A3AAD80A8A89}" destId="{FF601521-299D-49EB-B013-6815FFAE0D67}" srcOrd="7" destOrd="0" presId="urn:microsoft.com/office/officeart/2009/3/layout/StepUpProcess"/>
    <dgm:cxn modelId="{32411204-BEAB-4021-8C7E-B7CC941573CD}" type="presParOf" srcId="{FF601521-299D-49EB-B013-6815FFAE0D67}" destId="{5D59BF69-9340-49CE-A786-3DCF285E98ED}" srcOrd="0" destOrd="0" presId="urn:microsoft.com/office/officeart/2009/3/layout/StepUpProcess"/>
    <dgm:cxn modelId="{1FC41335-E1AA-4D8B-926F-E39B0E31397C}" type="presParOf" srcId="{8DC90F1F-DCAF-483F-8BDF-A3AAD80A8A89}" destId="{42925394-397A-4D00-BBB1-D4CBED035B1C}" srcOrd="8" destOrd="0" presId="urn:microsoft.com/office/officeart/2009/3/layout/StepUpProcess"/>
    <dgm:cxn modelId="{C4616F63-5B64-4132-AE26-41EB25855761}" type="presParOf" srcId="{42925394-397A-4D00-BBB1-D4CBED035B1C}" destId="{6A700AA0-9D38-4BCF-B2AC-D7AC630F9BE6}" srcOrd="0" destOrd="0" presId="urn:microsoft.com/office/officeart/2009/3/layout/StepUpProcess"/>
    <dgm:cxn modelId="{2AAFF346-4452-4467-835C-2617B9EAF401}" type="presParOf" srcId="{42925394-397A-4D00-BBB1-D4CBED035B1C}" destId="{4C82D5E2-90A3-4466-951C-64D73F5B6F9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BAE43A-3705-4CFC-9BCD-5EB6AD5FBE80}" type="doc">
      <dgm:prSet loTypeId="urn:microsoft.com/office/officeart/2005/8/layout/cycle1" loCatId="cycle" qsTypeId="urn:microsoft.com/office/officeart/2005/8/quickstyle/simple4" qsCatId="simple" csTypeId="urn:microsoft.com/office/officeart/2005/8/colors/accent0_3" csCatId="mainScheme"/>
      <dgm:spPr/>
      <dgm:t>
        <a:bodyPr/>
        <a:lstStyle/>
        <a:p>
          <a:endParaRPr lang="en-US"/>
        </a:p>
      </dgm:t>
    </dgm:pt>
    <dgm:pt modelId="{9A77EB7B-61E3-4514-98A1-3A92F8BDFD3A}">
      <dgm:prSet/>
      <dgm:spPr/>
      <dgm:t>
        <a:bodyPr/>
        <a:lstStyle/>
        <a:p>
          <a:r>
            <a:rPr lang="nb-NO"/>
            <a:t>Sertifisering utføres i henhold til en miks av</a:t>
          </a:r>
          <a:endParaRPr lang="en-US"/>
        </a:p>
      </dgm:t>
    </dgm:pt>
    <dgm:pt modelId="{ACF0ACBD-8318-4663-A4CB-309BAE16DA62}" type="parTrans" cxnId="{F19E5D5E-0926-4F4B-B827-2898A8D49D68}">
      <dgm:prSet/>
      <dgm:spPr/>
      <dgm:t>
        <a:bodyPr/>
        <a:lstStyle/>
        <a:p>
          <a:endParaRPr lang="en-US"/>
        </a:p>
      </dgm:t>
    </dgm:pt>
    <dgm:pt modelId="{6D36C36D-09A5-42A6-9515-F0415D11DE7B}" type="sibTrans" cxnId="{F19E5D5E-0926-4F4B-B827-2898A8D49D68}">
      <dgm:prSet/>
      <dgm:spPr/>
      <dgm:t>
        <a:bodyPr/>
        <a:lstStyle/>
        <a:p>
          <a:endParaRPr lang="en-US"/>
        </a:p>
      </dgm:t>
    </dgm:pt>
    <dgm:pt modelId="{F11EDEBB-9A21-4D11-8F8E-D345DBAF08BE}">
      <dgm:prSet/>
      <dgm:spPr/>
      <dgm:t>
        <a:bodyPr/>
        <a:lstStyle/>
        <a:p>
          <a:r>
            <a:rPr lang="nb-NO"/>
            <a:t>Fysisk besøk</a:t>
          </a:r>
          <a:endParaRPr lang="en-US"/>
        </a:p>
      </dgm:t>
    </dgm:pt>
    <dgm:pt modelId="{9752D0F9-8694-4961-8F4B-95FB6D28FE82}" type="parTrans" cxnId="{FCBD6BA6-DEF2-47A3-94B8-9C80ECCF4BCC}">
      <dgm:prSet/>
      <dgm:spPr/>
      <dgm:t>
        <a:bodyPr/>
        <a:lstStyle/>
        <a:p>
          <a:endParaRPr lang="en-US"/>
        </a:p>
      </dgm:t>
    </dgm:pt>
    <dgm:pt modelId="{B84EB380-2147-4D9F-9E15-76BA2418C56D}" type="sibTrans" cxnId="{FCBD6BA6-DEF2-47A3-94B8-9C80ECCF4BCC}">
      <dgm:prSet/>
      <dgm:spPr/>
      <dgm:t>
        <a:bodyPr/>
        <a:lstStyle/>
        <a:p>
          <a:endParaRPr lang="en-US"/>
        </a:p>
      </dgm:t>
    </dgm:pt>
    <dgm:pt modelId="{AE5030F9-BBBF-41CB-8959-4E78AE8912E5}">
      <dgm:prSet/>
      <dgm:spPr/>
      <dgm:t>
        <a:bodyPr/>
        <a:lstStyle/>
        <a:p>
          <a:r>
            <a:rPr lang="nb-NO"/>
            <a:t>Fjernsertifisering</a:t>
          </a:r>
          <a:endParaRPr lang="en-US"/>
        </a:p>
      </dgm:t>
    </dgm:pt>
    <dgm:pt modelId="{9E6F3BD8-120D-479F-A2C9-193567E8730E}" type="parTrans" cxnId="{4E5F89A3-8453-4598-AB44-3003168F42AE}">
      <dgm:prSet/>
      <dgm:spPr/>
      <dgm:t>
        <a:bodyPr/>
        <a:lstStyle/>
        <a:p>
          <a:endParaRPr lang="en-US"/>
        </a:p>
      </dgm:t>
    </dgm:pt>
    <dgm:pt modelId="{8A4D8B5B-15BF-45DB-88EA-8CF548944389}" type="sibTrans" cxnId="{4E5F89A3-8453-4598-AB44-3003168F42AE}">
      <dgm:prSet/>
      <dgm:spPr/>
      <dgm:t>
        <a:bodyPr/>
        <a:lstStyle/>
        <a:p>
          <a:endParaRPr lang="en-US"/>
        </a:p>
      </dgm:t>
    </dgm:pt>
    <dgm:pt modelId="{ADA15DF6-1FE9-4354-A804-B42DBAA82FE1}">
      <dgm:prSet/>
      <dgm:spPr/>
      <dgm:t>
        <a:bodyPr/>
        <a:lstStyle/>
        <a:p>
          <a:r>
            <a:rPr lang="nb-NO"/>
            <a:t>Dokumentkontroll</a:t>
          </a:r>
          <a:endParaRPr lang="en-US"/>
        </a:p>
      </dgm:t>
    </dgm:pt>
    <dgm:pt modelId="{9AEAE192-30AA-43A0-A682-FE9D18EABE98}" type="parTrans" cxnId="{FD6D62B7-7EE5-49D9-9A10-571227648432}">
      <dgm:prSet/>
      <dgm:spPr/>
      <dgm:t>
        <a:bodyPr/>
        <a:lstStyle/>
        <a:p>
          <a:endParaRPr lang="en-US"/>
        </a:p>
      </dgm:t>
    </dgm:pt>
    <dgm:pt modelId="{1CA418EA-ECFC-4A3F-BE61-AD6E25241FCE}" type="sibTrans" cxnId="{FD6D62B7-7EE5-49D9-9A10-571227648432}">
      <dgm:prSet/>
      <dgm:spPr/>
      <dgm:t>
        <a:bodyPr/>
        <a:lstStyle/>
        <a:p>
          <a:endParaRPr lang="en-US"/>
        </a:p>
      </dgm:t>
    </dgm:pt>
    <dgm:pt modelId="{241C5E87-15DB-488A-8838-4CA190452A70}">
      <dgm:prSet/>
      <dgm:spPr/>
      <dgm:t>
        <a:bodyPr/>
        <a:lstStyle/>
        <a:p>
          <a:r>
            <a:rPr lang="nb-NO" dirty="0"/>
            <a:t>Hovedsertifisør har det overordnede ansvar for å godkjenne at miljøstyringen i hele konsernet/kommunen er i henhold til kriterier.</a:t>
          </a:r>
          <a:endParaRPr lang="en-US" dirty="0"/>
        </a:p>
      </dgm:t>
    </dgm:pt>
    <dgm:pt modelId="{DE274FBC-7F98-4DCD-B494-5BDA2E07C893}" type="parTrans" cxnId="{BF8D4DA3-89EA-4839-91D2-51F67667DFA1}">
      <dgm:prSet/>
      <dgm:spPr/>
      <dgm:t>
        <a:bodyPr/>
        <a:lstStyle/>
        <a:p>
          <a:endParaRPr lang="en-US"/>
        </a:p>
      </dgm:t>
    </dgm:pt>
    <dgm:pt modelId="{BE8AFC74-90DF-47D7-AF22-3B0CEB79DB00}" type="sibTrans" cxnId="{BF8D4DA3-89EA-4839-91D2-51F67667DFA1}">
      <dgm:prSet/>
      <dgm:spPr/>
      <dgm:t>
        <a:bodyPr/>
        <a:lstStyle/>
        <a:p>
          <a:endParaRPr lang="en-US"/>
        </a:p>
      </dgm:t>
    </dgm:pt>
    <dgm:pt modelId="{355C875C-42C7-4D7D-A96B-975CFECA64BA}" type="pres">
      <dgm:prSet presAssocID="{8DBAE43A-3705-4CFC-9BCD-5EB6AD5FBE80}" presName="cycle" presStyleCnt="0">
        <dgm:presLayoutVars>
          <dgm:dir/>
          <dgm:resizeHandles val="exact"/>
        </dgm:presLayoutVars>
      </dgm:prSet>
      <dgm:spPr/>
    </dgm:pt>
    <dgm:pt modelId="{8EA51A91-9D6D-4A52-8443-DB403C41CCE9}" type="pres">
      <dgm:prSet presAssocID="{9A77EB7B-61E3-4514-98A1-3A92F8BDFD3A}" presName="dummy" presStyleCnt="0"/>
      <dgm:spPr/>
    </dgm:pt>
    <dgm:pt modelId="{5A2960B6-A71C-4065-B1BE-BF1B89E20494}" type="pres">
      <dgm:prSet presAssocID="{9A77EB7B-61E3-4514-98A1-3A92F8BDFD3A}" presName="node" presStyleLbl="revTx" presStyleIdx="0" presStyleCnt="2">
        <dgm:presLayoutVars>
          <dgm:bulletEnabled val="1"/>
        </dgm:presLayoutVars>
      </dgm:prSet>
      <dgm:spPr/>
    </dgm:pt>
    <dgm:pt modelId="{B1A2A5E3-D32F-4D57-9560-155D4799B637}" type="pres">
      <dgm:prSet presAssocID="{6D36C36D-09A5-42A6-9515-F0415D11DE7B}" presName="sibTrans" presStyleLbl="node1" presStyleIdx="0" presStyleCnt="2"/>
      <dgm:spPr/>
    </dgm:pt>
    <dgm:pt modelId="{D0F3A648-797B-4C83-82CE-CE9D40BF6937}" type="pres">
      <dgm:prSet presAssocID="{241C5E87-15DB-488A-8838-4CA190452A70}" presName="dummy" presStyleCnt="0"/>
      <dgm:spPr/>
    </dgm:pt>
    <dgm:pt modelId="{DCCDC5EC-7B52-4E08-9767-69BAA43934F5}" type="pres">
      <dgm:prSet presAssocID="{241C5E87-15DB-488A-8838-4CA190452A70}" presName="node" presStyleLbl="revTx" presStyleIdx="1" presStyleCnt="2">
        <dgm:presLayoutVars>
          <dgm:bulletEnabled val="1"/>
        </dgm:presLayoutVars>
      </dgm:prSet>
      <dgm:spPr/>
    </dgm:pt>
    <dgm:pt modelId="{1BB4E018-77F5-4422-A27C-7553E97981A4}" type="pres">
      <dgm:prSet presAssocID="{BE8AFC74-90DF-47D7-AF22-3B0CEB79DB00}" presName="sibTrans" presStyleLbl="node1" presStyleIdx="1" presStyleCnt="2"/>
      <dgm:spPr/>
    </dgm:pt>
  </dgm:ptLst>
  <dgm:cxnLst>
    <dgm:cxn modelId="{10236D1B-3F1F-4E95-8FB3-F69EF47F59F3}" type="presOf" srcId="{241C5E87-15DB-488A-8838-4CA190452A70}" destId="{DCCDC5EC-7B52-4E08-9767-69BAA43934F5}" srcOrd="0" destOrd="0" presId="urn:microsoft.com/office/officeart/2005/8/layout/cycle1"/>
    <dgm:cxn modelId="{F19E5D5E-0926-4F4B-B827-2898A8D49D68}" srcId="{8DBAE43A-3705-4CFC-9BCD-5EB6AD5FBE80}" destId="{9A77EB7B-61E3-4514-98A1-3A92F8BDFD3A}" srcOrd="0" destOrd="0" parTransId="{ACF0ACBD-8318-4663-A4CB-309BAE16DA62}" sibTransId="{6D36C36D-09A5-42A6-9515-F0415D11DE7B}"/>
    <dgm:cxn modelId="{9EF67341-4752-4EF3-AE68-86917A433908}" type="presOf" srcId="{AE5030F9-BBBF-41CB-8959-4E78AE8912E5}" destId="{5A2960B6-A71C-4065-B1BE-BF1B89E20494}" srcOrd="0" destOrd="2" presId="urn:microsoft.com/office/officeart/2005/8/layout/cycle1"/>
    <dgm:cxn modelId="{998AC887-8E88-4D33-9C2F-98BFFB55A727}" type="presOf" srcId="{BE8AFC74-90DF-47D7-AF22-3B0CEB79DB00}" destId="{1BB4E018-77F5-4422-A27C-7553E97981A4}" srcOrd="0" destOrd="0" presId="urn:microsoft.com/office/officeart/2005/8/layout/cycle1"/>
    <dgm:cxn modelId="{3F492B96-ADDB-4384-B6D9-0F7FFF510C96}" type="presOf" srcId="{F11EDEBB-9A21-4D11-8F8E-D345DBAF08BE}" destId="{5A2960B6-A71C-4065-B1BE-BF1B89E20494}" srcOrd="0" destOrd="1" presId="urn:microsoft.com/office/officeart/2005/8/layout/cycle1"/>
    <dgm:cxn modelId="{BF8D4DA3-89EA-4839-91D2-51F67667DFA1}" srcId="{8DBAE43A-3705-4CFC-9BCD-5EB6AD5FBE80}" destId="{241C5E87-15DB-488A-8838-4CA190452A70}" srcOrd="1" destOrd="0" parTransId="{DE274FBC-7F98-4DCD-B494-5BDA2E07C893}" sibTransId="{BE8AFC74-90DF-47D7-AF22-3B0CEB79DB00}"/>
    <dgm:cxn modelId="{4E5F89A3-8453-4598-AB44-3003168F42AE}" srcId="{9A77EB7B-61E3-4514-98A1-3A92F8BDFD3A}" destId="{AE5030F9-BBBF-41CB-8959-4E78AE8912E5}" srcOrd="1" destOrd="0" parTransId="{9E6F3BD8-120D-479F-A2C9-193567E8730E}" sibTransId="{8A4D8B5B-15BF-45DB-88EA-8CF548944389}"/>
    <dgm:cxn modelId="{FCBD6BA6-DEF2-47A3-94B8-9C80ECCF4BCC}" srcId="{9A77EB7B-61E3-4514-98A1-3A92F8BDFD3A}" destId="{F11EDEBB-9A21-4D11-8F8E-D345DBAF08BE}" srcOrd="0" destOrd="0" parTransId="{9752D0F9-8694-4961-8F4B-95FB6D28FE82}" sibTransId="{B84EB380-2147-4D9F-9E15-76BA2418C56D}"/>
    <dgm:cxn modelId="{BD68E1AE-A328-4688-A11C-F9972022BB41}" type="presOf" srcId="{ADA15DF6-1FE9-4354-A804-B42DBAA82FE1}" destId="{5A2960B6-A71C-4065-B1BE-BF1B89E20494}" srcOrd="0" destOrd="3" presId="urn:microsoft.com/office/officeart/2005/8/layout/cycle1"/>
    <dgm:cxn modelId="{FD6D62B7-7EE5-49D9-9A10-571227648432}" srcId="{9A77EB7B-61E3-4514-98A1-3A92F8BDFD3A}" destId="{ADA15DF6-1FE9-4354-A804-B42DBAA82FE1}" srcOrd="2" destOrd="0" parTransId="{9AEAE192-30AA-43A0-A682-FE9D18EABE98}" sibTransId="{1CA418EA-ECFC-4A3F-BE61-AD6E25241FCE}"/>
    <dgm:cxn modelId="{8E12E2C2-2E92-4E94-86E8-048362E3B47E}" type="presOf" srcId="{8DBAE43A-3705-4CFC-9BCD-5EB6AD5FBE80}" destId="{355C875C-42C7-4D7D-A96B-975CFECA64BA}" srcOrd="0" destOrd="0" presId="urn:microsoft.com/office/officeart/2005/8/layout/cycle1"/>
    <dgm:cxn modelId="{30B223C3-6723-49E2-99DC-F3C1C1FBA51D}" type="presOf" srcId="{6D36C36D-09A5-42A6-9515-F0415D11DE7B}" destId="{B1A2A5E3-D32F-4D57-9560-155D4799B637}" srcOrd="0" destOrd="0" presId="urn:microsoft.com/office/officeart/2005/8/layout/cycle1"/>
    <dgm:cxn modelId="{955E76F5-3194-401A-94C1-E82AA85C786F}" type="presOf" srcId="{9A77EB7B-61E3-4514-98A1-3A92F8BDFD3A}" destId="{5A2960B6-A71C-4065-B1BE-BF1B89E20494}" srcOrd="0" destOrd="0" presId="urn:microsoft.com/office/officeart/2005/8/layout/cycle1"/>
    <dgm:cxn modelId="{EECCC814-C758-423A-9CCA-0663E600B3ED}" type="presParOf" srcId="{355C875C-42C7-4D7D-A96B-975CFECA64BA}" destId="{8EA51A91-9D6D-4A52-8443-DB403C41CCE9}" srcOrd="0" destOrd="0" presId="urn:microsoft.com/office/officeart/2005/8/layout/cycle1"/>
    <dgm:cxn modelId="{17178699-CD6E-45FA-8DF8-E6417AAF4952}" type="presParOf" srcId="{355C875C-42C7-4D7D-A96B-975CFECA64BA}" destId="{5A2960B6-A71C-4065-B1BE-BF1B89E20494}" srcOrd="1" destOrd="0" presId="urn:microsoft.com/office/officeart/2005/8/layout/cycle1"/>
    <dgm:cxn modelId="{600C6BDD-827E-47D4-A104-ED31D695DBCD}" type="presParOf" srcId="{355C875C-42C7-4D7D-A96B-975CFECA64BA}" destId="{B1A2A5E3-D32F-4D57-9560-155D4799B637}" srcOrd="2" destOrd="0" presId="urn:microsoft.com/office/officeart/2005/8/layout/cycle1"/>
    <dgm:cxn modelId="{9ECA25E9-50B1-4442-BF4D-639B1FCFEF28}" type="presParOf" srcId="{355C875C-42C7-4D7D-A96B-975CFECA64BA}" destId="{D0F3A648-797B-4C83-82CE-CE9D40BF6937}" srcOrd="3" destOrd="0" presId="urn:microsoft.com/office/officeart/2005/8/layout/cycle1"/>
    <dgm:cxn modelId="{151B3581-B708-45EC-A340-56F40E72D988}" type="presParOf" srcId="{355C875C-42C7-4D7D-A96B-975CFECA64BA}" destId="{DCCDC5EC-7B52-4E08-9767-69BAA43934F5}" srcOrd="4" destOrd="0" presId="urn:microsoft.com/office/officeart/2005/8/layout/cycle1"/>
    <dgm:cxn modelId="{06976F3C-8280-4B86-9AE3-E82996C77D87}" type="presParOf" srcId="{355C875C-42C7-4D7D-A96B-975CFECA64BA}" destId="{1BB4E018-77F5-4422-A27C-7553E97981A4}"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C10B5-C6F7-4F02-9BC7-C48ED163A565}">
      <dsp:nvSpPr>
        <dsp:cNvPr id="0" name=""/>
        <dsp:cNvSpPr/>
      </dsp:nvSpPr>
      <dsp:spPr>
        <a:xfrm rot="5400000">
          <a:off x="328376" y="2044699"/>
          <a:ext cx="980475" cy="1631489"/>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ED2FD-4B22-4151-A97C-DFC20A45348E}">
      <dsp:nvSpPr>
        <dsp:cNvPr id="0" name=""/>
        <dsp:cNvSpPr/>
      </dsp:nvSpPr>
      <dsp:spPr>
        <a:xfrm>
          <a:off x="164710" y="2532163"/>
          <a:ext cx="1472917" cy="129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b-NO" sz="1400" kern="1200" dirty="0">
              <a:latin typeface="Calibri" panose="020F0502020204030204" pitchFamily="34" charset="0"/>
              <a:cs typeface="Calibri" panose="020F0502020204030204" pitchFamily="34" charset="0"/>
            </a:rPr>
            <a:t>Sikre interne prosedyrer</a:t>
          </a:r>
        </a:p>
      </dsp:txBody>
      <dsp:txXfrm>
        <a:off x="164710" y="2532163"/>
        <a:ext cx="1472917" cy="1291098"/>
      </dsp:txXfrm>
    </dsp:sp>
    <dsp:sp modelId="{53ACB285-92A9-4BAE-9EB3-A5DFB7153731}">
      <dsp:nvSpPr>
        <dsp:cNvPr id="0" name=""/>
        <dsp:cNvSpPr/>
      </dsp:nvSpPr>
      <dsp:spPr>
        <a:xfrm>
          <a:off x="1359719" y="1924587"/>
          <a:ext cx="277909" cy="277909"/>
        </a:xfrm>
        <a:prstGeom prst="triangle">
          <a:avLst>
            <a:gd name="adj" fmla="val 100000"/>
          </a:avLst>
        </a:prstGeom>
        <a:solidFill>
          <a:schemeClr val="accent3">
            <a:hueOff val="-360193"/>
            <a:satOff val="-8245"/>
            <a:lumOff val="6078"/>
            <a:alphaOff val="0"/>
          </a:schemeClr>
        </a:solidFill>
        <a:ln w="12700" cap="flat" cmpd="sng" algn="ctr">
          <a:solidFill>
            <a:schemeClr val="accent3">
              <a:hueOff val="-360193"/>
              <a:satOff val="-8245"/>
              <a:lumOff val="6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708A90-B6AA-44F5-8BB8-F32CFE20FD49}">
      <dsp:nvSpPr>
        <dsp:cNvPr id="0" name=""/>
        <dsp:cNvSpPr/>
      </dsp:nvSpPr>
      <dsp:spPr>
        <a:xfrm rot="5400000">
          <a:off x="2131515" y="1598510"/>
          <a:ext cx="980475" cy="1631489"/>
        </a:xfrm>
        <a:prstGeom prst="corner">
          <a:avLst>
            <a:gd name="adj1" fmla="val 16120"/>
            <a:gd name="adj2" fmla="val 16110"/>
          </a:avLst>
        </a:prstGeom>
        <a:solidFill>
          <a:schemeClr val="accent3">
            <a:hueOff val="-720387"/>
            <a:satOff val="-16490"/>
            <a:lumOff val="12156"/>
            <a:alphaOff val="0"/>
          </a:schemeClr>
        </a:solidFill>
        <a:ln w="12700" cap="flat" cmpd="sng" algn="ctr">
          <a:solidFill>
            <a:schemeClr val="accent3">
              <a:hueOff val="-720387"/>
              <a:satOff val="-16490"/>
              <a:lumOff val="121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80997-E3FC-4441-A3EF-86C7C9B902FD}">
      <dsp:nvSpPr>
        <dsp:cNvPr id="0" name=""/>
        <dsp:cNvSpPr/>
      </dsp:nvSpPr>
      <dsp:spPr>
        <a:xfrm>
          <a:off x="1967849" y="2085974"/>
          <a:ext cx="1472917" cy="129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b-NO" sz="1400" kern="1200" dirty="0">
              <a:latin typeface="Calibri" panose="020F0502020204030204" pitchFamily="34" charset="0"/>
              <a:cs typeface="Calibri" panose="020F0502020204030204" pitchFamily="34" charset="0"/>
            </a:rPr>
            <a:t>Grønne innkjøp</a:t>
          </a:r>
        </a:p>
      </dsp:txBody>
      <dsp:txXfrm>
        <a:off x="1967849" y="2085974"/>
        <a:ext cx="1472917" cy="1291098"/>
      </dsp:txXfrm>
    </dsp:sp>
    <dsp:sp modelId="{6AD3A0E4-DE55-4A6F-A716-B9F25815803E}">
      <dsp:nvSpPr>
        <dsp:cNvPr id="0" name=""/>
        <dsp:cNvSpPr/>
      </dsp:nvSpPr>
      <dsp:spPr>
        <a:xfrm>
          <a:off x="3162858" y="1478398"/>
          <a:ext cx="277909" cy="277909"/>
        </a:xfrm>
        <a:prstGeom prst="triangle">
          <a:avLst>
            <a:gd name="adj" fmla="val 100000"/>
          </a:avLst>
        </a:prstGeom>
        <a:solidFill>
          <a:schemeClr val="accent3">
            <a:hueOff val="-1080580"/>
            <a:satOff val="-24735"/>
            <a:lumOff val="18234"/>
            <a:alphaOff val="0"/>
          </a:schemeClr>
        </a:solidFill>
        <a:ln w="12700" cap="flat" cmpd="sng" algn="ctr">
          <a:solidFill>
            <a:schemeClr val="accent3">
              <a:hueOff val="-1080580"/>
              <a:satOff val="-24735"/>
              <a:lumOff val="182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ADA346-26BF-4278-9712-A5AAAEC3C895}">
      <dsp:nvSpPr>
        <dsp:cNvPr id="0" name=""/>
        <dsp:cNvSpPr/>
      </dsp:nvSpPr>
      <dsp:spPr>
        <a:xfrm rot="5400000">
          <a:off x="3934654" y="1152322"/>
          <a:ext cx="980475" cy="1631489"/>
        </a:xfrm>
        <a:prstGeom prst="corner">
          <a:avLst>
            <a:gd name="adj1" fmla="val 16120"/>
            <a:gd name="adj2" fmla="val 16110"/>
          </a:avLst>
        </a:prstGeom>
        <a:solidFill>
          <a:schemeClr val="accent3">
            <a:hueOff val="-1440774"/>
            <a:satOff val="-32981"/>
            <a:lumOff val="24313"/>
            <a:alphaOff val="0"/>
          </a:schemeClr>
        </a:solidFill>
        <a:ln w="12700" cap="flat" cmpd="sng" algn="ctr">
          <a:solidFill>
            <a:schemeClr val="accent3">
              <a:hueOff val="-1440774"/>
              <a:satOff val="-32981"/>
              <a:lumOff val="243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39EFB-42C9-44EE-B750-70351A9BD4A3}">
      <dsp:nvSpPr>
        <dsp:cNvPr id="0" name=""/>
        <dsp:cNvSpPr/>
      </dsp:nvSpPr>
      <dsp:spPr>
        <a:xfrm>
          <a:off x="3770988" y="1639786"/>
          <a:ext cx="1472917" cy="129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b-NO" sz="1400" kern="1200" dirty="0">
              <a:latin typeface="Calibri" panose="020F0502020204030204" pitchFamily="34" charset="0"/>
              <a:cs typeface="Calibri" panose="020F0502020204030204" pitchFamily="34" charset="0"/>
            </a:rPr>
            <a:t>Grønnere prosesser</a:t>
          </a:r>
        </a:p>
      </dsp:txBody>
      <dsp:txXfrm>
        <a:off x="3770988" y="1639786"/>
        <a:ext cx="1472917" cy="1291098"/>
      </dsp:txXfrm>
    </dsp:sp>
    <dsp:sp modelId="{C1A520F4-CE54-42CC-A7BF-DEF486629154}">
      <dsp:nvSpPr>
        <dsp:cNvPr id="0" name=""/>
        <dsp:cNvSpPr/>
      </dsp:nvSpPr>
      <dsp:spPr>
        <a:xfrm>
          <a:off x="4965997" y="1032210"/>
          <a:ext cx="277909" cy="277909"/>
        </a:xfrm>
        <a:prstGeom prst="triangle">
          <a:avLst>
            <a:gd name="adj" fmla="val 100000"/>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29EC4-8F90-4AAF-BAC3-DAA2464F164B}">
      <dsp:nvSpPr>
        <dsp:cNvPr id="0" name=""/>
        <dsp:cNvSpPr/>
      </dsp:nvSpPr>
      <dsp:spPr>
        <a:xfrm rot="5400000">
          <a:off x="5737793" y="706133"/>
          <a:ext cx="980475" cy="1631489"/>
        </a:xfrm>
        <a:prstGeom prst="corner">
          <a:avLst>
            <a:gd name="adj1" fmla="val 16120"/>
            <a:gd name="adj2" fmla="val 16110"/>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903162-5711-4EF2-BF45-116C450C5301}">
      <dsp:nvSpPr>
        <dsp:cNvPr id="0" name=""/>
        <dsp:cNvSpPr/>
      </dsp:nvSpPr>
      <dsp:spPr>
        <a:xfrm>
          <a:off x="5574127" y="1193597"/>
          <a:ext cx="1472917" cy="129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b-NO" sz="1400" kern="1200" dirty="0">
              <a:latin typeface="Calibri" panose="020F0502020204030204" pitchFamily="34" charset="0"/>
              <a:cs typeface="Calibri" panose="020F0502020204030204" pitchFamily="34" charset="0"/>
            </a:rPr>
            <a:t>Bærekraftig produkt-portefølje</a:t>
          </a:r>
        </a:p>
      </dsp:txBody>
      <dsp:txXfrm>
        <a:off x="5574127" y="1193597"/>
        <a:ext cx="1472917" cy="1291098"/>
      </dsp:txXfrm>
    </dsp:sp>
    <dsp:sp modelId="{BEB67135-0AF0-4B12-A876-EBAFA8CB0914}">
      <dsp:nvSpPr>
        <dsp:cNvPr id="0" name=""/>
        <dsp:cNvSpPr/>
      </dsp:nvSpPr>
      <dsp:spPr>
        <a:xfrm>
          <a:off x="6769136" y="586021"/>
          <a:ext cx="277909" cy="277909"/>
        </a:xfrm>
        <a:prstGeom prst="triangle">
          <a:avLst>
            <a:gd name="adj" fmla="val 10000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700AA0-9D38-4BCF-B2AC-D7AC630F9BE6}">
      <dsp:nvSpPr>
        <dsp:cNvPr id="0" name=""/>
        <dsp:cNvSpPr/>
      </dsp:nvSpPr>
      <dsp:spPr>
        <a:xfrm rot="5400000">
          <a:off x="7540932" y="259945"/>
          <a:ext cx="980475" cy="1631489"/>
        </a:xfrm>
        <a:prstGeom prst="corner">
          <a:avLst>
            <a:gd name="adj1" fmla="val 16120"/>
            <a:gd name="adj2" fmla="val 16110"/>
          </a:avLst>
        </a:prstGeom>
        <a:solidFill>
          <a:schemeClr val="accent6">
            <a:lumMod val="75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82D5E2-90A3-4466-951C-64D73F5B6F96}">
      <dsp:nvSpPr>
        <dsp:cNvPr id="0" name=""/>
        <dsp:cNvSpPr/>
      </dsp:nvSpPr>
      <dsp:spPr>
        <a:xfrm>
          <a:off x="7377266" y="747408"/>
          <a:ext cx="1472917" cy="129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b-NO" sz="1400" kern="1200" dirty="0">
              <a:latin typeface="Calibri" panose="020F0502020204030204" pitchFamily="34" charset="0"/>
              <a:cs typeface="Calibri" panose="020F0502020204030204" pitchFamily="34" charset="0"/>
            </a:rPr>
            <a:t>Grønne forretnings-modeller</a:t>
          </a:r>
        </a:p>
      </dsp:txBody>
      <dsp:txXfrm>
        <a:off x="7377266" y="747408"/>
        <a:ext cx="1472917" cy="1291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960B6-A71C-4065-B1BE-BF1B89E20494}">
      <dsp:nvSpPr>
        <dsp:cNvPr id="0" name=""/>
        <dsp:cNvSpPr/>
      </dsp:nvSpPr>
      <dsp:spPr>
        <a:xfrm>
          <a:off x="2772037" y="1433219"/>
          <a:ext cx="1695620" cy="169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l" defTabSz="577850">
            <a:lnSpc>
              <a:spcPct val="90000"/>
            </a:lnSpc>
            <a:spcBef>
              <a:spcPct val="0"/>
            </a:spcBef>
            <a:spcAft>
              <a:spcPct val="35000"/>
            </a:spcAft>
            <a:buNone/>
          </a:pPr>
          <a:r>
            <a:rPr lang="nb-NO" sz="1300" kern="1200"/>
            <a:t>Sertifisering utføres i henhold til en miks av</a:t>
          </a:r>
          <a:endParaRPr lang="en-US" sz="1300" kern="1200"/>
        </a:p>
        <a:p>
          <a:pPr marL="57150" lvl="1" indent="-57150" algn="l" defTabSz="444500">
            <a:lnSpc>
              <a:spcPct val="90000"/>
            </a:lnSpc>
            <a:spcBef>
              <a:spcPct val="0"/>
            </a:spcBef>
            <a:spcAft>
              <a:spcPct val="15000"/>
            </a:spcAft>
            <a:buChar char="•"/>
          </a:pPr>
          <a:r>
            <a:rPr lang="nb-NO" sz="1000" kern="1200"/>
            <a:t>Fysisk besøk</a:t>
          </a:r>
          <a:endParaRPr lang="en-US" sz="1000" kern="1200"/>
        </a:p>
        <a:p>
          <a:pPr marL="57150" lvl="1" indent="-57150" algn="l" defTabSz="444500">
            <a:lnSpc>
              <a:spcPct val="90000"/>
            </a:lnSpc>
            <a:spcBef>
              <a:spcPct val="0"/>
            </a:spcBef>
            <a:spcAft>
              <a:spcPct val="15000"/>
            </a:spcAft>
            <a:buChar char="•"/>
          </a:pPr>
          <a:r>
            <a:rPr lang="nb-NO" sz="1000" kern="1200"/>
            <a:t>Fjernsertifisering</a:t>
          </a:r>
          <a:endParaRPr lang="en-US" sz="1000" kern="1200"/>
        </a:p>
        <a:p>
          <a:pPr marL="57150" lvl="1" indent="-57150" algn="l" defTabSz="444500">
            <a:lnSpc>
              <a:spcPct val="90000"/>
            </a:lnSpc>
            <a:spcBef>
              <a:spcPct val="0"/>
            </a:spcBef>
            <a:spcAft>
              <a:spcPct val="15000"/>
            </a:spcAft>
            <a:buChar char="•"/>
          </a:pPr>
          <a:r>
            <a:rPr lang="nb-NO" sz="1000" kern="1200"/>
            <a:t>Dokumentkontroll</a:t>
          </a:r>
          <a:endParaRPr lang="en-US" sz="1000" kern="1200"/>
        </a:p>
      </dsp:txBody>
      <dsp:txXfrm>
        <a:off x="2772037" y="1433219"/>
        <a:ext cx="1695620" cy="1695620"/>
      </dsp:txXfrm>
    </dsp:sp>
    <dsp:sp modelId="{B1A2A5E3-D32F-4D57-9560-155D4799B637}">
      <dsp:nvSpPr>
        <dsp:cNvPr id="0" name=""/>
        <dsp:cNvSpPr/>
      </dsp:nvSpPr>
      <dsp:spPr>
        <a:xfrm>
          <a:off x="491233" y="537623"/>
          <a:ext cx="3486813" cy="3486813"/>
        </a:xfrm>
        <a:prstGeom prst="circularArrow">
          <a:avLst>
            <a:gd name="adj1" fmla="val 9483"/>
            <a:gd name="adj2" fmla="val 684952"/>
            <a:gd name="adj3" fmla="val 7850793"/>
            <a:gd name="adj4" fmla="val 2264255"/>
            <a:gd name="adj5" fmla="val 11063"/>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CCDC5EC-7B52-4E08-9767-69BAA43934F5}">
      <dsp:nvSpPr>
        <dsp:cNvPr id="0" name=""/>
        <dsp:cNvSpPr/>
      </dsp:nvSpPr>
      <dsp:spPr>
        <a:xfrm>
          <a:off x="1623" y="1433219"/>
          <a:ext cx="1695620" cy="1695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nb-NO" sz="1300" kern="1200" dirty="0"/>
            <a:t>Hovedsertifisør har det overordnede ansvar for å godkjenne at miljøstyringen i hele konsernet/kommunen er i henhold til kriterier.</a:t>
          </a:r>
          <a:endParaRPr lang="en-US" sz="1300" kern="1200" dirty="0"/>
        </a:p>
      </dsp:txBody>
      <dsp:txXfrm>
        <a:off x="1623" y="1433219"/>
        <a:ext cx="1695620" cy="1695620"/>
      </dsp:txXfrm>
    </dsp:sp>
    <dsp:sp modelId="{1BB4E018-77F5-4422-A27C-7553E97981A4}">
      <dsp:nvSpPr>
        <dsp:cNvPr id="0" name=""/>
        <dsp:cNvSpPr/>
      </dsp:nvSpPr>
      <dsp:spPr>
        <a:xfrm>
          <a:off x="491233" y="537623"/>
          <a:ext cx="3486813" cy="3486813"/>
        </a:xfrm>
        <a:prstGeom prst="circularArrow">
          <a:avLst>
            <a:gd name="adj1" fmla="val 9483"/>
            <a:gd name="adj2" fmla="val 684952"/>
            <a:gd name="adj3" fmla="val 18650793"/>
            <a:gd name="adj4" fmla="val 13064255"/>
            <a:gd name="adj5" fmla="val 11063"/>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329338-F4EA-42BC-94E4-7A1CABFDD357}" type="datetimeFigureOut">
              <a:rPr lang="nb-NO"/>
              <a:t>07.09.2021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4B07E-A806-42FA-B732-DD8C0810894B}" type="slidenum">
              <a:rPr lang="nb-NO"/>
              <a:t>‹#›</a:t>
            </a:fld>
            <a:endParaRPr lang="nb-NO"/>
          </a:p>
        </p:txBody>
      </p:sp>
    </p:spTree>
    <p:extLst>
      <p:ext uri="{BB962C8B-B14F-4D97-AF65-F5344CB8AC3E}">
        <p14:creationId xmlns:p14="http://schemas.microsoft.com/office/powerpoint/2010/main" val="28747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a:t>
            </a:fld>
            <a:endParaRPr lang="nb-NO"/>
          </a:p>
        </p:txBody>
      </p:sp>
    </p:spTree>
    <p:extLst>
      <p:ext uri="{BB962C8B-B14F-4D97-AF65-F5344CB8AC3E}">
        <p14:creationId xmlns:p14="http://schemas.microsoft.com/office/powerpoint/2010/main" val="13797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25</a:t>
            </a:fld>
            <a:endParaRPr lang="nb-NO"/>
          </a:p>
        </p:txBody>
      </p:sp>
    </p:spTree>
    <p:extLst>
      <p:ext uri="{BB962C8B-B14F-4D97-AF65-F5344CB8AC3E}">
        <p14:creationId xmlns:p14="http://schemas.microsoft.com/office/powerpoint/2010/main" val="165685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Gir mulighet for å løfte kriterier opp til hovedkontoret. Her behandles kriteriene på vegne av alle underliggende enheter</a:t>
            </a:r>
          </a:p>
          <a:p>
            <a:r>
              <a:rPr lang="nb-NO" sz="1200" dirty="0"/>
              <a:t>Underliggende enheter får da færre kriterier i sin kartlegging</a:t>
            </a:r>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26</a:t>
            </a:fld>
            <a:endParaRPr lang="nb-NO"/>
          </a:p>
        </p:txBody>
      </p:sp>
    </p:spTree>
    <p:extLst>
      <p:ext uri="{BB962C8B-B14F-4D97-AF65-F5344CB8AC3E}">
        <p14:creationId xmlns:p14="http://schemas.microsoft.com/office/powerpoint/2010/main" val="384592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28</a:t>
            </a:fld>
            <a:endParaRPr lang="nb-NO"/>
          </a:p>
        </p:txBody>
      </p:sp>
    </p:spTree>
    <p:extLst>
      <p:ext uri="{BB962C8B-B14F-4D97-AF65-F5344CB8AC3E}">
        <p14:creationId xmlns:p14="http://schemas.microsoft.com/office/powerpoint/2010/main" val="22365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29</a:t>
            </a:fld>
            <a:endParaRPr lang="nb-NO"/>
          </a:p>
        </p:txBody>
      </p:sp>
    </p:spTree>
    <p:extLst>
      <p:ext uri="{BB962C8B-B14F-4D97-AF65-F5344CB8AC3E}">
        <p14:creationId xmlns:p14="http://schemas.microsoft.com/office/powerpoint/2010/main" val="356718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Med smarte og digitale verktøy kan du enkelt og effektivt iverksette bærekraftstiltak innen områder som </a:t>
            </a:r>
            <a:r>
              <a:rPr lang="nb-NO" sz="1200" b="0" i="1" kern="1200" dirty="0">
                <a:solidFill>
                  <a:schemeClr val="tx1"/>
                </a:solidFill>
                <a:effectLst/>
                <a:latin typeface="+mn-lt"/>
                <a:ea typeface="ＭＳ Ｐゴシック" charset="0"/>
                <a:cs typeface="+mn-cs"/>
              </a:rPr>
              <a:t>arbeidsmiljø, avfallshåndtering, energibruk, innkjøp </a:t>
            </a:r>
            <a:r>
              <a:rPr lang="nb-NO" sz="1200" b="0" i="0" kern="1200" dirty="0">
                <a:solidFill>
                  <a:schemeClr val="tx1"/>
                </a:solidFill>
                <a:effectLst/>
                <a:latin typeface="+mn-lt"/>
                <a:ea typeface="ＭＳ Ｐゴシック" charset="0"/>
                <a:cs typeface="+mn-cs"/>
              </a:rPr>
              <a:t>og </a:t>
            </a:r>
            <a:r>
              <a:rPr lang="nb-NO" sz="1200" b="0" i="1" kern="1200" dirty="0">
                <a:solidFill>
                  <a:schemeClr val="tx1"/>
                </a:solidFill>
                <a:effectLst/>
                <a:latin typeface="+mn-lt"/>
                <a:ea typeface="ＭＳ Ｐゴシック" charset="0"/>
                <a:cs typeface="+mn-cs"/>
              </a:rPr>
              <a:t>transport</a:t>
            </a:r>
            <a:r>
              <a:rPr lang="nb-NO" sz="1200" b="0" i="0" kern="1200" dirty="0">
                <a:solidFill>
                  <a:schemeClr val="tx1"/>
                </a:solidFill>
                <a:effectLst/>
                <a:latin typeface="+mn-lt"/>
                <a:ea typeface="ＭＳ Ｐゴシック" charset="0"/>
                <a:cs typeface="+mn-cs"/>
              </a:rPr>
              <a:t>. Du får gode råd og verktøy for å jobbe konkret med bærekraft. Du reduserer dine klimagassutslipp – og bidrar til en grønn fremtid.  </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31</a:t>
            </a:fld>
            <a:endParaRPr lang="nb-NO"/>
          </a:p>
        </p:txBody>
      </p:sp>
    </p:spTree>
    <p:extLst>
      <p:ext uri="{BB962C8B-B14F-4D97-AF65-F5344CB8AC3E}">
        <p14:creationId xmlns:p14="http://schemas.microsoft.com/office/powerpoint/2010/main" val="318816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Ved å måle hvert år kan du se effekten av miljøarbeidet over tid og få verdifull innsikt i miljøarbeidet.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kern="1200" dirty="0">
                <a:solidFill>
                  <a:schemeClr val="tx1"/>
                </a:solidFill>
                <a:effectLst/>
                <a:latin typeface="+mn-lt"/>
                <a:ea typeface="ＭＳ Ｐゴシック" charset="0"/>
                <a:cs typeface="+mn-cs"/>
              </a:rPr>
              <a:t>Med et digitalt verktøy for miljøoppfølging får du god grafisk oversikt, statistikk og rapporter som viser hvilken effekt miljøarbeidet har hatt. Du kan enkelt følge med på hvilken vei utvikling går, iverksette tiltak og sette nye miljømål for å forbedre dine miljøprestasjoner. Måling og planlegging hjelper deg å skape lønnsomme resultater.</a:t>
            </a:r>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32</a:t>
            </a:fld>
            <a:endParaRPr lang="nb-NO"/>
          </a:p>
        </p:txBody>
      </p:sp>
    </p:spTree>
    <p:extLst>
      <p:ext uri="{BB962C8B-B14F-4D97-AF65-F5344CB8AC3E}">
        <p14:creationId xmlns:p14="http://schemas.microsoft.com/office/powerpoint/2010/main" val="127060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Med et smart verktøy for miljøledelse får du hjelp til å gjennomgå alle rutinene i virksomheten. Med det vil du oppnå en mer lønnsom drift – og du kan spare utgifter på avfallsreduksjon, lavere energiforbruk og smarte transportløsninger.</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33</a:t>
            </a:fld>
            <a:endParaRPr lang="nb-NO"/>
          </a:p>
        </p:txBody>
      </p:sp>
    </p:spTree>
    <p:extLst>
      <p:ext uri="{BB962C8B-B14F-4D97-AF65-F5344CB8AC3E}">
        <p14:creationId xmlns:p14="http://schemas.microsoft.com/office/powerpoint/2010/main" val="1974546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0" i="0" kern="1200" dirty="0">
                <a:solidFill>
                  <a:schemeClr val="tx1"/>
                </a:solidFill>
                <a:effectLst/>
                <a:latin typeface="+mn-lt"/>
                <a:ea typeface="ＭＳ Ｐゴシック" charset="0"/>
                <a:cs typeface="+mn-cs"/>
              </a:rPr>
              <a:t>Som Miljøfyrtårn bygger du en meningsfull merkevare som møter forbrukerens forventninger til etikk, ansvarlighet, </a:t>
            </a:r>
            <a:r>
              <a:rPr lang="nb-NO" sz="1200" b="1" i="0" kern="1200" dirty="0">
                <a:solidFill>
                  <a:schemeClr val="tx1"/>
                </a:solidFill>
                <a:effectLst/>
                <a:latin typeface="+mn-lt"/>
                <a:ea typeface="ＭＳ Ｐゴシック" charset="0"/>
                <a:cs typeface="+mn-cs"/>
              </a:rPr>
              <a:t>bærekraft</a:t>
            </a:r>
            <a:r>
              <a:rPr lang="nb-NO" sz="1200" b="0" i="0" kern="1200" dirty="0">
                <a:solidFill>
                  <a:schemeClr val="tx1"/>
                </a:solidFill>
                <a:effectLst/>
                <a:latin typeface="+mn-lt"/>
                <a:ea typeface="ＭＳ Ｐゴシック" charset="0"/>
                <a:cs typeface="+mn-cs"/>
              </a:rPr>
              <a:t> og lønnsomhet. Du viser at du driver en fremtidsrettet virksomhet, og etterlever viktige verdier i samfunnet. Samtidig sørger du for å </a:t>
            </a:r>
            <a:r>
              <a:rPr lang="nb-NO" sz="1200" dirty="0"/>
              <a:t>bli </a:t>
            </a:r>
            <a:r>
              <a:rPr lang="nb-NO" sz="1200" b="1" dirty="0"/>
              <a:t>et</a:t>
            </a:r>
            <a:r>
              <a:rPr lang="nb-NO" sz="1200" b="1" baseline="0" dirty="0"/>
              <a:t> mer attraktivt sted å jobbe. </a:t>
            </a:r>
            <a:endParaRPr lang="nb-NO" sz="1200" b="1" i="0" kern="1200" dirty="0">
              <a:solidFill>
                <a:schemeClr val="tx1"/>
              </a:solidFill>
              <a:effectLst/>
              <a:latin typeface="+mn-lt"/>
              <a:ea typeface="ＭＳ Ｐゴシック" charset="0"/>
              <a:cs typeface="+mn-cs"/>
            </a:endParaRPr>
          </a:p>
          <a:p>
            <a:endParaRPr lang="nb-NO" sz="1200" b="0" i="0" kern="1200" dirty="0">
              <a:solidFill>
                <a:schemeClr val="tx1"/>
              </a:solidFill>
              <a:effectLst/>
              <a:latin typeface="+mn-lt"/>
              <a:ea typeface="ＭＳ Ｐゴシック" charset="0"/>
              <a:cs typeface="+mn-cs"/>
            </a:endParaRPr>
          </a:p>
          <a:p>
            <a:r>
              <a:rPr lang="nb-NO" baseline="0" dirty="0"/>
              <a:t>Mange er stolte over å jobbe i en Miljøfyrtårn-bedrift, en merkevare med et innhold som er lett gjenkjennbart.</a:t>
            </a:r>
            <a:endParaRPr lang="nb-NO" sz="1200" b="0" i="0" kern="1200" dirty="0">
              <a:solidFill>
                <a:schemeClr val="tx1"/>
              </a:solidFill>
              <a:effectLst/>
              <a:latin typeface="+mn-lt"/>
              <a:ea typeface="ＭＳ Ｐゴシック" charset="0"/>
              <a:cs typeface="+mn-cs"/>
            </a:endParaRPr>
          </a:p>
          <a:p>
            <a:endParaRPr lang="nb-NO" sz="1200" b="0" i="0" kern="1200" dirty="0">
              <a:solidFill>
                <a:schemeClr val="tx1"/>
              </a:solidFill>
              <a:effectLst/>
              <a:latin typeface="+mn-lt"/>
              <a:ea typeface="ＭＳ Ｐゴシック" charset="0"/>
              <a:cs typeface="+mn-cs"/>
            </a:endParaRPr>
          </a:p>
          <a:p>
            <a:r>
              <a:rPr lang="nb-NO" sz="1200" b="0" i="0" kern="1200" dirty="0">
                <a:solidFill>
                  <a:schemeClr val="tx1"/>
                </a:solidFill>
                <a:effectLst/>
                <a:latin typeface="+mn-lt"/>
                <a:ea typeface="ＭＳ Ｐゴシック" charset="0"/>
                <a:cs typeface="+mn-cs"/>
              </a:rPr>
              <a:t>Miljøfyrtårn hjelper deg å få på plass gode rutiner for HMS og arbeidsmiljø. Miljøfyrtårn-sertifiserte virksomheter har derfor signifikant lavere sykefravær enn gjennomsnittet. </a:t>
            </a:r>
            <a:endParaRPr lang="nb-NO"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34</a:t>
            </a:fld>
            <a:endParaRPr lang="nb-NO"/>
          </a:p>
        </p:txBody>
      </p:sp>
    </p:spTree>
    <p:extLst>
      <p:ext uri="{BB962C8B-B14F-4D97-AF65-F5344CB8AC3E}">
        <p14:creationId xmlns:p14="http://schemas.microsoft.com/office/powerpoint/2010/main" val="1370450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35</a:t>
            </a:fld>
            <a:endParaRPr lang="nb-NO"/>
          </a:p>
        </p:txBody>
      </p:sp>
    </p:spTree>
    <p:extLst>
      <p:ext uri="{BB962C8B-B14F-4D97-AF65-F5344CB8AC3E}">
        <p14:creationId xmlns:p14="http://schemas.microsoft.com/office/powerpoint/2010/main" val="85551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indent="-342900">
              <a:buFont typeface="Arial" panose="020B0604020202020204" pitchFamily="34" charset="0"/>
              <a:buChar char="•"/>
            </a:pPr>
            <a:r>
              <a:rPr lang="nb-NO" sz="1200" dirty="0"/>
              <a:t>Anerkjent ved offentlige anskaffelser i Norge og Europa.</a:t>
            </a:r>
            <a:endParaRPr lang="nb-NO" dirty="0"/>
          </a:p>
          <a:p>
            <a:pPr marL="342900" indent="-342900">
              <a:buFont typeface="Arial" panose="020B0604020202020204" pitchFamily="34" charset="0"/>
              <a:buChar char="•"/>
            </a:pPr>
            <a:r>
              <a:rPr lang="nb-NO" sz="1200" dirty="0"/>
              <a:t>Enkelt å dokumentere virksomhetens miljøarbeid.</a:t>
            </a:r>
          </a:p>
          <a:p>
            <a:pPr marL="342900" indent="-342900">
              <a:buFont typeface="Arial" panose="020B0604020202020204" pitchFamily="34" charset="0"/>
              <a:buChar char="•"/>
            </a:pPr>
            <a:r>
              <a:rPr lang="nb-NO" sz="1200" dirty="0"/>
              <a:t>Kvalifiserer virksomheten til å delta i flere anbud.</a:t>
            </a:r>
          </a:p>
          <a:p>
            <a:pPr marL="342900" indent="-342900">
              <a:buFont typeface="Arial" panose="020B0604020202020204" pitchFamily="34" charset="0"/>
              <a:buChar char="•"/>
            </a:pPr>
            <a:endParaRPr lang="nb-NO" sz="1200" dirty="0"/>
          </a:p>
          <a:p>
            <a:r>
              <a:rPr lang="nb-NO" baseline="0" dirty="0"/>
              <a:t>Det offentlige kjøper inn for 480 </a:t>
            </a:r>
            <a:r>
              <a:rPr lang="nb-NO" baseline="0" dirty="0" err="1"/>
              <a:t>millliarder</a:t>
            </a:r>
            <a:r>
              <a:rPr lang="nb-NO" baseline="0" dirty="0"/>
              <a:t> årlig.  480 milliarder! De har tatt grep for å fremme klimavennlige innkjøp. Blant annet ny </a:t>
            </a:r>
            <a:r>
              <a:rPr lang="nb-NO" baseline="0" dirty="0" err="1"/>
              <a:t>storrtingsmelding</a:t>
            </a:r>
            <a:r>
              <a:rPr lang="nb-NO" baseline="0" dirty="0"/>
              <a:t> som sier at man skal etterspørre miljøledelsessystem i bedrifter man kjøper fra. Dere leverer kanskje ikke til det offentlige, men tenk på innkjøpsansvaret som også ligger hos private bedrifter. </a:t>
            </a:r>
          </a:p>
          <a:p>
            <a:endParaRPr lang="nb-NO" baseline="0" dirty="0"/>
          </a:p>
          <a:p>
            <a:r>
              <a:rPr lang="nb-NO" baseline="0" dirty="0"/>
              <a:t>ETTERSPØRRE MILJØLEDELSE HOS LEVERANDØRENE</a:t>
            </a:r>
          </a:p>
          <a:p>
            <a:pPr marL="342900" indent="-34290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36</a:t>
            </a:fld>
            <a:endParaRPr lang="nb-NO"/>
          </a:p>
        </p:txBody>
      </p:sp>
    </p:spTree>
    <p:extLst>
      <p:ext uri="{BB962C8B-B14F-4D97-AF65-F5344CB8AC3E}">
        <p14:creationId xmlns:p14="http://schemas.microsoft.com/office/powerpoint/2010/main" val="424394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6</a:t>
            </a:fld>
            <a:endParaRPr lang="nb-NO"/>
          </a:p>
        </p:txBody>
      </p:sp>
    </p:spTree>
    <p:extLst>
      <p:ext uri="{BB962C8B-B14F-4D97-AF65-F5344CB8AC3E}">
        <p14:creationId xmlns:p14="http://schemas.microsoft.com/office/powerpoint/2010/main" val="3589805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rgbClr val="FFFFFF"/>
                </a:solidFill>
                <a:latin typeface="+mn-lt"/>
                <a:ea typeface="ＭＳ Ｐゴシック" charset="0"/>
                <a:cs typeface="+mn-cs"/>
              </a:rPr>
              <a:t>Kultur for å </a:t>
            </a:r>
            <a:r>
              <a:rPr lang="en-US" sz="1200" kern="1200" dirty="0" err="1">
                <a:solidFill>
                  <a:srgbClr val="FFFFFF"/>
                </a:solidFill>
                <a:latin typeface="+mn-lt"/>
                <a:ea typeface="ＭＳ Ｐゴシック" charset="0"/>
                <a:cs typeface="+mn-cs"/>
              </a:rPr>
              <a:t>tenke</a:t>
            </a:r>
            <a:r>
              <a:rPr lang="en-US" sz="1200" kern="1200" dirty="0">
                <a:solidFill>
                  <a:srgbClr val="FFFFFF"/>
                </a:solidFill>
                <a:latin typeface="+mn-lt"/>
                <a:ea typeface="ＭＳ Ｐゴシック" charset="0"/>
                <a:cs typeface="+mn-cs"/>
              </a:rPr>
              <a:t> </a:t>
            </a:r>
            <a:r>
              <a:rPr lang="en-US" sz="1200" kern="1200" dirty="0" err="1">
                <a:solidFill>
                  <a:srgbClr val="FFFFFF"/>
                </a:solidFill>
                <a:latin typeface="+mn-lt"/>
                <a:ea typeface="ＭＳ Ｐゴシック" charset="0"/>
                <a:cs typeface="+mn-cs"/>
              </a:rPr>
              <a:t>forretnings</a:t>
            </a:r>
            <a:r>
              <a:rPr lang="en-US" sz="1200" u="sng" kern="1200" dirty="0" err="1">
                <a:solidFill>
                  <a:srgbClr val="FFFFFF"/>
                </a:solidFill>
                <a:latin typeface="+mn-lt"/>
                <a:ea typeface="ＭＳ Ｐゴシック" charset="0"/>
                <a:cs typeface="+mn-cs"/>
              </a:rPr>
              <a:t>muligheter</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37</a:t>
            </a:fld>
            <a:endParaRPr lang="nb-NO"/>
          </a:p>
        </p:txBody>
      </p:sp>
    </p:spTree>
    <p:extLst>
      <p:ext uri="{BB962C8B-B14F-4D97-AF65-F5344CB8AC3E}">
        <p14:creationId xmlns:p14="http://schemas.microsoft.com/office/powerpoint/2010/main" val="221494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Over 5800 sertifiserte</a:t>
            </a:r>
          </a:p>
        </p:txBody>
      </p:sp>
      <p:sp>
        <p:nvSpPr>
          <p:cNvPr id="4" name="Plassholder for lysbildenummer 3"/>
          <p:cNvSpPr>
            <a:spLocks noGrp="1"/>
          </p:cNvSpPr>
          <p:nvPr>
            <p:ph type="sldNum" sz="quarter" idx="5"/>
          </p:nvPr>
        </p:nvSpPr>
        <p:spPr/>
        <p:txBody>
          <a:bodyPr/>
          <a:lstStyle/>
          <a:p>
            <a:fld id="{AD241954-2B5A-4C43-B617-19FF91C1E3F4}" type="slidenum">
              <a:rPr lang="nb-NO" smtClean="0"/>
              <a:pPr/>
              <a:t>7</a:t>
            </a:fld>
            <a:endParaRPr lang="nb-NO"/>
          </a:p>
        </p:txBody>
      </p:sp>
    </p:spTree>
    <p:extLst>
      <p:ext uri="{BB962C8B-B14F-4D97-AF65-F5344CB8AC3E}">
        <p14:creationId xmlns:p14="http://schemas.microsoft.com/office/powerpoint/2010/main" val="238816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12</a:t>
            </a:fld>
            <a:endParaRPr lang="nb-NO"/>
          </a:p>
        </p:txBody>
      </p:sp>
    </p:spTree>
    <p:extLst>
      <p:ext uri="{BB962C8B-B14F-4D97-AF65-F5344CB8AC3E}">
        <p14:creationId xmlns:p14="http://schemas.microsoft.com/office/powerpoint/2010/main" val="290276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13</a:t>
            </a:fld>
            <a:endParaRPr lang="nb-NO"/>
          </a:p>
        </p:txBody>
      </p:sp>
    </p:spTree>
    <p:extLst>
      <p:ext uri="{BB962C8B-B14F-4D97-AF65-F5344CB8AC3E}">
        <p14:creationId xmlns:p14="http://schemas.microsoft.com/office/powerpoint/2010/main" val="290276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a:solidFill>
                  <a:schemeClr val="tx1"/>
                </a:solidFill>
                <a:effectLst/>
                <a:latin typeface="+mn-lt"/>
                <a:ea typeface="ＭＳ Ｐゴシック" charset="0"/>
                <a:cs typeface="+mn-cs"/>
              </a:rPr>
              <a:t>Årlig klima- og miljørapporten er et smart styringsverktøy som gir god oversikt over dine miljøprestasjoner, og hjelp til å finne ut om pilene peker i riktig retning. </a:t>
            </a:r>
          </a:p>
          <a:p>
            <a:r>
              <a:rPr lang="nb-NO" sz="1200" b="0" i="0" kern="1200">
                <a:solidFill>
                  <a:schemeClr val="tx1"/>
                </a:solidFill>
                <a:effectLst/>
                <a:latin typeface="+mn-lt"/>
                <a:ea typeface="ＭＳ Ｐゴシック" charset="0"/>
                <a:cs typeface="+mn-cs"/>
              </a:rPr>
              <a:t>Miljøfyrtårn-virksomheter er forpliktet til å jobbe kontinuerlig med forbedring, og skal dokumentere sine miljøprestasjoner i årlig klima- og miljørapport innen 1. april hvert år.</a:t>
            </a:r>
          </a:p>
          <a:p>
            <a:endParaRPr lang="nb-NO" sz="1200" b="0" i="0" kern="120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b-NO" sz="1200" b="1" i="0" kern="1200">
                <a:solidFill>
                  <a:schemeClr val="tx1"/>
                </a:solidFill>
                <a:effectLst/>
                <a:latin typeface="+mn-lt"/>
                <a:ea typeface="ＭＳ Ｐゴシック" charset="0"/>
                <a:cs typeface="+mn-cs"/>
              </a:rPr>
              <a:t>Slik bruker du rapporten smart:</a:t>
            </a:r>
          </a:p>
          <a:p>
            <a:endParaRPr lang="nb-NO" sz="1200" b="0" i="0" kern="1200">
              <a:solidFill>
                <a:schemeClr val="tx1"/>
              </a:solidFill>
              <a:effectLst/>
              <a:latin typeface="+mn-lt"/>
              <a:ea typeface="ＭＳ Ｐゴシック" charset="0"/>
              <a:cs typeface="+mn-cs"/>
            </a:endParaRPr>
          </a:p>
          <a:p>
            <a:r>
              <a:rPr lang="nb-NO" sz="1200" b="1" i="0" kern="1200">
                <a:solidFill>
                  <a:schemeClr val="tx1"/>
                </a:solidFill>
                <a:effectLst/>
                <a:latin typeface="+mn-lt"/>
                <a:ea typeface="ＭＳ Ｐゴシック" charset="0"/>
                <a:cs typeface="+mn-cs"/>
              </a:rPr>
              <a:t>1. Mål effekten av miljøarbeidet</a:t>
            </a:r>
          </a:p>
          <a:p>
            <a:r>
              <a:rPr lang="nb-NO" sz="1200" b="1" i="0" kern="1200">
                <a:solidFill>
                  <a:schemeClr val="tx1"/>
                </a:solidFill>
                <a:effectLst/>
                <a:latin typeface="+mn-lt"/>
                <a:ea typeface="ＭＳ Ｐゴシック" charset="0"/>
                <a:cs typeface="+mn-cs"/>
              </a:rPr>
              <a:t>2. Se om utslippene reduseres</a:t>
            </a:r>
          </a:p>
          <a:p>
            <a:r>
              <a:rPr lang="nb-NO" sz="1200" b="1" i="0" kern="1200">
                <a:solidFill>
                  <a:schemeClr val="tx1"/>
                </a:solidFill>
                <a:effectLst/>
                <a:latin typeface="+mn-lt"/>
                <a:ea typeface="ＭＳ Ｐゴシック" charset="0"/>
                <a:cs typeface="+mn-cs"/>
              </a:rPr>
              <a:t>3. Ta ut relevante miljødata</a:t>
            </a:r>
          </a:p>
          <a:p>
            <a:r>
              <a:rPr lang="nb-NO" sz="1200" b="1" i="0" kern="1200">
                <a:solidFill>
                  <a:schemeClr val="tx1"/>
                </a:solidFill>
                <a:effectLst/>
                <a:latin typeface="+mn-lt"/>
                <a:ea typeface="ＭＳ Ｐゴシック" charset="0"/>
                <a:cs typeface="+mn-cs"/>
              </a:rPr>
              <a:t>4. Dykk dypere ned i statistikken</a:t>
            </a:r>
            <a:endParaRPr lang="nb-NO" sz="1200" b="0" i="0" kern="1200">
              <a:solidFill>
                <a:schemeClr val="tx1"/>
              </a:solidFill>
              <a:effectLst/>
              <a:latin typeface="+mn-lt"/>
              <a:ea typeface="ＭＳ Ｐゴシック" charset="0"/>
              <a:cs typeface="+mn-cs"/>
            </a:endParaRPr>
          </a:p>
          <a:p>
            <a:r>
              <a:rPr lang="nb-NO" sz="1200" b="1" i="0" kern="1200">
                <a:solidFill>
                  <a:schemeClr val="tx1"/>
                </a:solidFill>
                <a:effectLst/>
                <a:latin typeface="+mn-lt"/>
                <a:ea typeface="ＭＳ Ｐゴシック" charset="0"/>
                <a:cs typeface="+mn-cs"/>
              </a:rPr>
              <a:t>5. Sammenligne resultatene</a:t>
            </a:r>
          </a:p>
          <a:p>
            <a:r>
              <a:rPr lang="nb-NO" sz="1200" b="1" i="0" kern="1200">
                <a:solidFill>
                  <a:schemeClr val="tx1"/>
                </a:solidFill>
                <a:effectLst/>
                <a:latin typeface="+mn-lt"/>
                <a:ea typeface="ＭＳ Ｐゴシック" charset="0"/>
                <a:cs typeface="+mn-cs"/>
              </a:rPr>
              <a:t>6. Utforsk forbedringsmuligheter</a:t>
            </a:r>
          </a:p>
          <a:p>
            <a:r>
              <a:rPr lang="nb-NO" sz="1200" b="1" i="0" kern="1200">
                <a:solidFill>
                  <a:schemeClr val="tx1"/>
                </a:solidFill>
                <a:effectLst/>
                <a:latin typeface="+mn-lt"/>
                <a:ea typeface="ＭＳ Ｐゴシック" charset="0"/>
                <a:cs typeface="+mn-cs"/>
              </a:rPr>
              <a:t>7. Del rapporten</a:t>
            </a:r>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14</a:t>
            </a:fld>
            <a:endParaRPr lang="nb-NO"/>
          </a:p>
        </p:txBody>
      </p:sp>
    </p:spTree>
    <p:extLst>
      <p:ext uri="{BB962C8B-B14F-4D97-AF65-F5344CB8AC3E}">
        <p14:creationId xmlns:p14="http://schemas.microsoft.com/office/powerpoint/2010/main" val="127060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ＭＳ Ｐゴシック" charset="0"/>
                <a:cs typeface="+mn-cs"/>
              </a:rPr>
              <a:t>I Miljøfyrtårn-ordningen er </a:t>
            </a:r>
            <a:r>
              <a:rPr lang="nb-NO" sz="1200" b="0" i="0" kern="1200" dirty="0" err="1">
                <a:solidFill>
                  <a:schemeClr val="tx1"/>
                </a:solidFill>
                <a:effectLst/>
                <a:latin typeface="+mn-lt"/>
                <a:ea typeface="ＭＳ Ｐゴシック" charset="0"/>
                <a:cs typeface="+mn-cs"/>
              </a:rPr>
              <a:t>sertifisøren</a:t>
            </a:r>
            <a:r>
              <a:rPr lang="nb-NO" sz="1200" b="0" i="0" kern="1200" dirty="0">
                <a:solidFill>
                  <a:schemeClr val="tx1"/>
                </a:solidFill>
                <a:effectLst/>
                <a:latin typeface="+mn-lt"/>
                <a:ea typeface="ＭＳ Ｐゴシック" charset="0"/>
                <a:cs typeface="+mn-cs"/>
              </a:rPr>
              <a:t> en uavhengig 3. parts kontrollør, og sertifiserer en virksomhet på vegne av sertifiseringsmyndigheten.</a:t>
            </a:r>
          </a:p>
          <a:p>
            <a:r>
              <a:rPr lang="nb-NO" sz="1200" b="0" i="0" kern="1200" dirty="0">
                <a:solidFill>
                  <a:schemeClr val="tx1"/>
                </a:solidFill>
                <a:effectLst/>
                <a:latin typeface="+mn-lt"/>
                <a:ea typeface="ＭＳ Ｐゴシック" charset="0"/>
                <a:cs typeface="+mn-cs"/>
              </a:rPr>
              <a:t>Sertifiseringsmyndigheten er lagt til kommunen eller unntaksvis fylkeskommunen der virksomheten er lokalisert.</a:t>
            </a:r>
          </a:p>
          <a:p>
            <a:r>
              <a:rPr lang="nb-NO" sz="1200" b="0" i="0" kern="1200" dirty="0" err="1">
                <a:solidFill>
                  <a:schemeClr val="tx1"/>
                </a:solidFill>
                <a:effectLst/>
                <a:latin typeface="+mn-lt"/>
                <a:ea typeface="ＭＳ Ｐゴシック" charset="0"/>
                <a:cs typeface="+mn-cs"/>
              </a:rPr>
              <a:t>Sertifisør</a:t>
            </a:r>
            <a:r>
              <a:rPr lang="nb-NO" sz="1200" b="0" i="0" kern="1200" dirty="0">
                <a:solidFill>
                  <a:schemeClr val="tx1"/>
                </a:solidFill>
                <a:effectLst/>
                <a:latin typeface="+mn-lt"/>
                <a:ea typeface="ＭＳ Ｐゴシック" charset="0"/>
                <a:cs typeface="+mn-cs"/>
              </a:rPr>
              <a:t> kontrollerer og verifiserer at virksomheten oppfyller sertifiseringskriteriene og at de riktige bransjekriteriene er anvendt, samt at </a:t>
            </a:r>
            <a:r>
              <a:rPr lang="nb-NO" sz="1200" b="0" i="0" kern="1200" dirty="0" err="1">
                <a:solidFill>
                  <a:schemeClr val="tx1"/>
                </a:solidFill>
                <a:effectLst/>
                <a:latin typeface="+mn-lt"/>
                <a:ea typeface="ＭＳ Ｐゴシック" charset="0"/>
                <a:cs typeface="+mn-cs"/>
              </a:rPr>
              <a:t>Miljøfyrtårns</a:t>
            </a:r>
            <a:r>
              <a:rPr lang="nb-NO" sz="1200" b="0" i="0" kern="1200" dirty="0">
                <a:solidFill>
                  <a:schemeClr val="tx1"/>
                </a:solidFill>
                <a:effectLst/>
                <a:latin typeface="+mn-lt"/>
                <a:ea typeface="ＭＳ Ｐゴシック" charset="0"/>
                <a:cs typeface="+mn-cs"/>
              </a:rPr>
              <a:t> retningslinjer er oppfylt. </a:t>
            </a:r>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15</a:t>
            </a:fld>
            <a:endParaRPr lang="nb-NO"/>
          </a:p>
        </p:txBody>
      </p:sp>
    </p:spTree>
    <p:extLst>
      <p:ext uri="{BB962C8B-B14F-4D97-AF65-F5344CB8AC3E}">
        <p14:creationId xmlns:p14="http://schemas.microsoft.com/office/powerpoint/2010/main" val="232652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solidFill>
                <a:schemeClr val="tx1"/>
              </a:solidFill>
            </a:endParaRPr>
          </a:p>
          <a:p>
            <a:r>
              <a:rPr lang="nb-NO" sz="1200" dirty="0">
                <a:solidFill>
                  <a:schemeClr val="tx1"/>
                </a:solidFill>
              </a:rPr>
              <a:t>Miljøfyrtårn likestilt med ISO-14001/EMAS som miljøledelsessystem</a:t>
            </a:r>
          </a:p>
          <a:p>
            <a:endParaRPr lang="nb-NO" sz="1200" dirty="0">
              <a:solidFill>
                <a:schemeClr val="tx1"/>
              </a:solidFill>
            </a:endParaRPr>
          </a:p>
          <a:p>
            <a:r>
              <a:rPr lang="nb-NO" sz="1200" dirty="0">
                <a:solidFill>
                  <a:schemeClr val="tx1"/>
                </a:solidFill>
              </a:rPr>
              <a:t>Anerkjent miljøledelsessystem i offentlige anskaffelser</a:t>
            </a:r>
            <a:br>
              <a:rPr lang="nb-NO" sz="1200" dirty="0">
                <a:solidFill>
                  <a:schemeClr val="tx1"/>
                </a:solidFill>
              </a:rPr>
            </a:br>
            <a:endParaRPr lang="nb-NO" sz="1200" dirty="0">
              <a:solidFill>
                <a:schemeClr val="tx1"/>
              </a:solidFill>
            </a:endParaRPr>
          </a:p>
          <a:p>
            <a:r>
              <a:rPr lang="nb-NO" sz="1200" dirty="0">
                <a:solidFill>
                  <a:schemeClr val="tx1"/>
                </a:solidFill>
              </a:rPr>
              <a:t>Sertifikatet inngå som godkjent kontrakts- og kvalifikasjonskrav for miljøledelse når norske virksomheter skal ut på anbud i Europa</a:t>
            </a:r>
          </a:p>
          <a:p>
            <a:endParaRPr lang="nb-NO" dirty="0"/>
          </a:p>
        </p:txBody>
      </p:sp>
      <p:sp>
        <p:nvSpPr>
          <p:cNvPr id="4" name="Plassholder for lysbildenummer 3"/>
          <p:cNvSpPr>
            <a:spLocks noGrp="1"/>
          </p:cNvSpPr>
          <p:nvPr>
            <p:ph type="sldNum" sz="quarter" idx="10"/>
          </p:nvPr>
        </p:nvSpPr>
        <p:spPr/>
        <p:txBody>
          <a:bodyPr/>
          <a:lstStyle/>
          <a:p>
            <a:fld id="{D5DBD5B0-99C1-2D4F-89C2-10D8AAAA6080}" type="slidenum">
              <a:rPr lang="nb-NO" smtClean="0"/>
              <a:pPr/>
              <a:t>19</a:t>
            </a:fld>
            <a:endParaRPr lang="nb-NO"/>
          </a:p>
        </p:txBody>
      </p:sp>
    </p:spTree>
    <p:extLst>
      <p:ext uri="{BB962C8B-B14F-4D97-AF65-F5344CB8AC3E}">
        <p14:creationId xmlns:p14="http://schemas.microsoft.com/office/powerpoint/2010/main" val="315774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D241954-2B5A-4C43-B617-19FF91C1E3F4}" type="slidenum">
              <a:rPr lang="nb-NO" smtClean="0"/>
              <a:pPr/>
              <a:t>23</a:t>
            </a:fld>
            <a:endParaRPr lang="nb-NO"/>
          </a:p>
        </p:txBody>
      </p:sp>
    </p:spTree>
    <p:extLst>
      <p:ext uri="{BB962C8B-B14F-4D97-AF65-F5344CB8AC3E}">
        <p14:creationId xmlns:p14="http://schemas.microsoft.com/office/powerpoint/2010/main" val="133793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de utfallen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0"/>
            <a:ext cx="12192000" cy="6858000"/>
          </a:xfrm>
          <a:prstGeom prst="rect">
            <a:avLst/>
          </a:prstGeom>
        </p:spPr>
        <p:txBody>
          <a:bodyPr vert="horz"/>
          <a:lstStyle>
            <a:lvl1pPr marL="0" marR="0" indent="0" algn="l" defTabSz="914400" rtl="0" eaLnBrk="0" fontAlgn="base" latinLnBrk="0" hangingPunct="0">
              <a:lnSpc>
                <a:spcPct val="90000"/>
              </a:lnSpc>
              <a:spcBef>
                <a:spcPts val="1000"/>
              </a:spcBef>
              <a:spcAft>
                <a:spcPct val="0"/>
              </a:spcAft>
              <a:buClrTx/>
              <a:buSzTx/>
              <a:buFont typeface="Arial" charset="0"/>
              <a:buNone/>
              <a:tabLst/>
              <a:defRPr sz="1400" b="0" i="0">
                <a:solidFill>
                  <a:srgbClr val="182538"/>
                </a:solidFill>
                <a:latin typeface="Calibri" panose="020F0502020204030204" pitchFamily="34" charset="0"/>
                <a:cs typeface="Calibri" panose="020F0502020204030204" pitchFamily="34" charset="0"/>
              </a:defRPr>
            </a:lvl1pPr>
          </a:lstStyle>
          <a:p>
            <a:pPr marL="0" marR="0" lvl="0" indent="0" algn="l" defTabSz="914400" rtl="0" eaLnBrk="0" fontAlgn="base" latinLnBrk="0" hangingPunct="0">
              <a:lnSpc>
                <a:spcPct val="90000"/>
              </a:lnSpc>
              <a:spcBef>
                <a:spcPts val="1000"/>
              </a:spcBef>
              <a:spcAft>
                <a:spcPct val="0"/>
              </a:spcAft>
              <a:buClrTx/>
              <a:buSzTx/>
              <a:buFont typeface="Arial" charset="0"/>
              <a:buNone/>
              <a:tabLst/>
              <a:defRPr/>
            </a:pPr>
            <a:endParaRPr lang="nb-NO" noProof="0" dirty="0"/>
          </a:p>
        </p:txBody>
      </p:sp>
    </p:spTree>
    <p:extLst>
      <p:ext uri="{BB962C8B-B14F-4D97-AF65-F5344CB8AC3E}">
        <p14:creationId xmlns:p14="http://schemas.microsoft.com/office/powerpoint/2010/main" val="77033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53454" y="825014"/>
            <a:ext cx="5777446"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3" name="Bilde 2" descr="Et bilde som inneholder person, innendørs&#10;&#10;Beskrivelse som er generert med svært høy visshet">
            <a:extLst>
              <a:ext uri="{FF2B5EF4-FFF2-40B4-BE49-F238E27FC236}">
                <a16:creationId xmlns:a16="http://schemas.microsoft.com/office/drawing/2014/main" id="{8D346AA3-0B5F-43F6-B891-D7650CCDD6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5999" y="0"/>
            <a:ext cx="6096001" cy="6858000"/>
          </a:xfrm>
          <a:prstGeom prst="rect">
            <a:avLst/>
          </a:prstGeom>
        </p:spPr>
      </p:pic>
    </p:spTree>
    <p:extLst>
      <p:ext uri="{BB962C8B-B14F-4D97-AF65-F5344CB8AC3E}">
        <p14:creationId xmlns:p14="http://schemas.microsoft.com/office/powerpoint/2010/main" val="2211546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34258" y="833599"/>
            <a:ext cx="5707742"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descr="Et bilde som inneholder person, innendørs, vegg, mann&#10;&#10;Beskrivelse som er generert med svært høy visshet">
            <a:extLst>
              <a:ext uri="{FF2B5EF4-FFF2-40B4-BE49-F238E27FC236}">
                <a16:creationId xmlns:a16="http://schemas.microsoft.com/office/drawing/2014/main" id="{0A6B0BDA-C19A-43C0-9747-8A50F5C10FB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995455" y="0"/>
            <a:ext cx="6196546" cy="6858000"/>
          </a:xfrm>
          <a:prstGeom prst="rect">
            <a:avLst/>
          </a:prstGeom>
        </p:spPr>
      </p:pic>
    </p:spTree>
    <p:extLst>
      <p:ext uri="{BB962C8B-B14F-4D97-AF65-F5344CB8AC3E}">
        <p14:creationId xmlns:p14="http://schemas.microsoft.com/office/powerpoint/2010/main" val="954330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263074" y="816298"/>
            <a:ext cx="5789385"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7" name="Bilde 6" descr="Et bilde som inneholder innendørs, sitter&#10;&#10;Beskrivelse som er generert med svært høy visshet">
            <a:extLst>
              <a:ext uri="{FF2B5EF4-FFF2-40B4-BE49-F238E27FC236}">
                <a16:creationId xmlns:a16="http://schemas.microsoft.com/office/drawing/2014/main" id="{1046B28E-63CA-46BA-9ACE-32B9B269B7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020"/>
          <a:stretch/>
        </p:blipFill>
        <p:spPr>
          <a:xfrm>
            <a:off x="6311900" y="0"/>
            <a:ext cx="5880100" cy="6934200"/>
          </a:xfrm>
          <a:prstGeom prst="rect">
            <a:avLst/>
          </a:prstGeom>
        </p:spPr>
      </p:pic>
    </p:spTree>
    <p:extLst>
      <p:ext uri="{BB962C8B-B14F-4D97-AF65-F5344CB8AC3E}">
        <p14:creationId xmlns:p14="http://schemas.microsoft.com/office/powerpoint/2010/main" val="382239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 Sitat venstre, stående bilde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2"/>
          <a:stretch>
            <a:fillRect/>
          </a:stretch>
        </p:blipFill>
        <p:spPr>
          <a:xfrm>
            <a:off x="10625509" y="334754"/>
            <a:ext cx="1152542" cy="980521"/>
          </a:xfrm>
          <a:prstGeom prst="rect">
            <a:avLst/>
          </a:prstGeom>
        </p:spPr>
      </p:pic>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197758" y="816298"/>
            <a:ext cx="5733142" cy="5086899"/>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a:extLst>
              <a:ext uri="{FF2B5EF4-FFF2-40B4-BE49-F238E27FC236}">
                <a16:creationId xmlns:a16="http://schemas.microsoft.com/office/drawing/2014/main" id="{BFD68244-B3DA-4DCF-8C4B-E8D924F65E7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1079995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 Bilde utfallende med tekst og logo. Velg selv.">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9E5253C2-8311-274D-B2A9-B3339E80933E}"/>
              </a:ext>
            </a:extLst>
          </p:cNvPr>
          <p:cNvSpPr>
            <a:spLocks noGrp="1"/>
          </p:cNvSpPr>
          <p:nvPr>
            <p:ph type="pic" sz="quarter" idx="12"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Velg «Sett inn» fra meny</a:t>
            </a:r>
          </a:p>
        </p:txBody>
      </p:sp>
      <p:sp>
        <p:nvSpPr>
          <p:cNvPr id="7" name="Text Placeholder 2">
            <a:extLst>
              <a:ext uri="{FF2B5EF4-FFF2-40B4-BE49-F238E27FC236}">
                <a16:creationId xmlns:a16="http://schemas.microsoft.com/office/drawing/2014/main" id="{8D7C525B-D390-1E4C-AD22-BB10B88DC03A}"/>
              </a:ext>
            </a:extLst>
          </p:cNvPr>
          <p:cNvSpPr>
            <a:spLocks noGrp="1"/>
          </p:cNvSpPr>
          <p:nvPr>
            <p:ph type="body" sz="quarter" idx="11" hasCustomPrompt="1"/>
          </p:nvPr>
        </p:nvSpPr>
        <p:spPr>
          <a:xfrm>
            <a:off x="1066800" y="5334001"/>
            <a:ext cx="6565900" cy="431799"/>
          </a:xfrm>
          <a:prstGeom prst="rect">
            <a:avLst/>
          </a:prstGeom>
        </p:spPr>
        <p:txBody>
          <a:bodyPr/>
          <a:lstStyle>
            <a:lvl1pPr marL="0" indent="0" algn="l">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5"/>
            <a:ext cx="6565900" cy="3831366"/>
          </a:xfrm>
          <a:prstGeom prst="rect">
            <a:avLst/>
          </a:prstGeom>
        </p:spPr>
        <p:txBody>
          <a:bodyPr anchor="ctr">
            <a:normAutofit/>
          </a:bodyPr>
          <a:lstStyle>
            <a:lvl1pPr algn="l">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 farge.</a:t>
            </a:r>
          </a:p>
        </p:txBody>
      </p:sp>
    </p:spTree>
    <p:extLst>
      <p:ext uri="{BB962C8B-B14F-4D97-AF65-F5344CB8AC3E}">
        <p14:creationId xmlns:p14="http://schemas.microsoft.com/office/powerpoint/2010/main" val="423369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 Bilde utfallende med tekst/sitat, avsender. Velg selv.">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47AE20B-DBAF-B347-BE8C-3400E1EFF99C}"/>
              </a:ext>
            </a:extLst>
          </p:cNvPr>
          <p:cNvSpPr>
            <a:spLocks noGrp="1"/>
          </p:cNvSpPr>
          <p:nvPr>
            <p:ph type="pic" sz="quarter" idx="12" hasCustomPrompt="1"/>
          </p:nvPr>
        </p:nvSpPr>
        <p:spPr>
          <a:xfrm>
            <a:off x="0" y="0"/>
            <a:ext cx="12192000" cy="6858000"/>
          </a:xfrm>
          <a:prstGeom prst="rect">
            <a:avLst/>
          </a:prstGeom>
        </p:spPr>
        <p:txBody>
          <a:bodyPr/>
          <a:lstStyle>
            <a:lvl1pPr marL="0" marR="0" indent="0" algn="l" defTabSz="914400" rtl="0" eaLnBrk="0" fontAlgn="base" latinLnBrk="0" hangingPunct="0">
              <a:lnSpc>
                <a:spcPct val="90000"/>
              </a:lnSpc>
              <a:spcBef>
                <a:spcPts val="1000"/>
              </a:spcBef>
              <a:spcAft>
                <a:spcPct val="0"/>
              </a:spcAft>
              <a:buClrTx/>
              <a:buSzTx/>
              <a:buFont typeface="Arial" charset="0"/>
              <a:buNone/>
              <a:tabLst/>
              <a:defRPr>
                <a:solidFill>
                  <a:srgbClr val="182538"/>
                </a:solidFill>
              </a:defRPr>
            </a:lvl1pPr>
          </a:lstStyle>
          <a:p>
            <a:r>
              <a:rPr lang="nb-NO" dirty="0"/>
              <a:t>Velg «Sett inn» fra meny</a:t>
            </a:r>
          </a:p>
        </p:txBody>
      </p:sp>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4"/>
            <a:ext cx="10058400" cy="3323365"/>
          </a:xfrm>
          <a:prstGeom prst="rect">
            <a:avLst/>
          </a:prstGeom>
        </p:spPr>
        <p:txBody>
          <a:bodyPr anchor="ctr">
            <a:normAutofit/>
          </a:bodyPr>
          <a:lstStyle>
            <a:lvl1pPr algn="ctr">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F26FB722-5940-984C-B1B9-01B3121C516F}"/>
              </a:ext>
            </a:extLst>
          </p:cNvPr>
          <p:cNvSpPr>
            <a:spLocks noGrp="1"/>
          </p:cNvSpPr>
          <p:nvPr>
            <p:ph type="body" sz="quarter" idx="11" hasCustomPrompt="1"/>
          </p:nvPr>
        </p:nvSpPr>
        <p:spPr>
          <a:xfrm>
            <a:off x="1066800" y="5334001"/>
            <a:ext cx="10058400" cy="431799"/>
          </a:xfrm>
          <a:prstGeom prst="rect">
            <a:avLst/>
          </a:prstGeom>
        </p:spPr>
        <p:txBody>
          <a:bodyPr/>
          <a:lstStyle>
            <a:lvl1pPr marL="0" indent="0" algn="ctr">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410244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6095999" y="0"/>
            <a:ext cx="6096001" cy="6858000"/>
          </a:xfrm>
          <a:prstGeom prst="rect">
            <a:avLst/>
          </a:prstGeom>
        </p:spPr>
        <p:txBody>
          <a:bodyPr/>
          <a:lstStyle>
            <a:lvl1pPr marL="0" indent="0">
              <a:buFontTx/>
              <a:buNone/>
              <a:defRPr sz="1800">
                <a:solidFill>
                  <a:srgbClr val="182538"/>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8" name="TextBox 5">
            <a:extLst>
              <a:ext uri="{FF2B5EF4-FFF2-40B4-BE49-F238E27FC236}">
                <a16:creationId xmlns:a16="http://schemas.microsoft.com/office/drawing/2014/main" id="{3CA22DE8-572C-3A4F-A8CA-EDD03E4C3871}"/>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3" name="Plassholder for tekst 2">
            <a:extLst>
              <a:ext uri="{FF2B5EF4-FFF2-40B4-BE49-F238E27FC236}">
                <a16:creationId xmlns:a16="http://schemas.microsoft.com/office/drawing/2014/main" id="{D698F203-E8A0-4025-A8AC-0C2A43850FFA}"/>
              </a:ext>
            </a:extLst>
          </p:cNvPr>
          <p:cNvSpPr>
            <a:spLocks noGrp="1"/>
          </p:cNvSpPr>
          <p:nvPr>
            <p:ph type="body" sz="quarter" idx="11" hasCustomPrompt="1"/>
          </p:nvPr>
        </p:nvSpPr>
        <p:spPr>
          <a:xfrm>
            <a:off x="387350" y="1350169"/>
            <a:ext cx="5265738" cy="4157662"/>
          </a:xfrm>
          <a:prstGeom prst="rect">
            <a:avLst/>
          </a:prstGeom>
        </p:spPr>
        <p:txBody>
          <a:bodyPr anchor="t"/>
          <a:lstStyle>
            <a:lvl1pPr marL="0" indent="0">
              <a:buNone/>
              <a:defRPr sz="3200" b="1">
                <a:solidFill>
                  <a:schemeClr val="accent2"/>
                </a:solidFill>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nb-NO" dirty="0"/>
              <a:t>Klikk for å redigere tekst</a:t>
            </a:r>
          </a:p>
        </p:txBody>
      </p:sp>
    </p:spTree>
    <p:extLst>
      <p:ext uri="{BB962C8B-B14F-4D97-AF65-F5344CB8AC3E}">
        <p14:creationId xmlns:p14="http://schemas.microsoft.com/office/powerpoint/2010/main" val="420917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or blått tall og blå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BB34F03-81C8-B94C-97C0-848A2FC49ACC}"/>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ittel 1">
            <a:extLst>
              <a:ext uri="{FF2B5EF4-FFF2-40B4-BE49-F238E27FC236}">
                <a16:creationId xmlns:a16="http://schemas.microsoft.com/office/drawing/2014/main" id="{45844982-97F7-A944-8FA1-9EC4507BEF17}"/>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marL="0" marR="0" indent="0" algn="ctr" defTabSz="914400" rtl="0" eaLnBrk="0" fontAlgn="base" latinLnBrk="0" hangingPunct="0">
              <a:lnSpc>
                <a:spcPct val="90000"/>
              </a:lnSpc>
              <a:spcBef>
                <a:spcPct val="0"/>
              </a:spcBef>
              <a:spcAft>
                <a:spcPct val="0"/>
              </a:spcAft>
              <a:buClrTx/>
              <a:buSzTx/>
              <a:buFontTx/>
              <a:buNone/>
              <a:tabLst/>
              <a:defRPr sz="20000" b="1" i="0">
                <a:solidFill>
                  <a:schemeClr val="accent2"/>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nb-NO" noProof="0" dirty="0"/>
              <a:t>100 %</a:t>
            </a:r>
          </a:p>
        </p:txBody>
      </p:sp>
    </p:spTree>
    <p:extLst>
      <p:ext uri="{BB962C8B-B14F-4D97-AF65-F5344CB8AC3E}">
        <p14:creationId xmlns:p14="http://schemas.microsoft.com/office/powerpoint/2010/main" val="83496616"/>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orside - blå - logo og mønster">
    <p:bg>
      <p:bgPr>
        <a:solidFill>
          <a:srgbClr val="182538"/>
        </a:solidFill>
        <a:effectLst/>
      </p:bgPr>
    </p:bg>
    <p:spTree>
      <p:nvGrpSpPr>
        <p:cNvPr id="1" name=""/>
        <p:cNvGrpSpPr/>
        <p:nvPr/>
      </p:nvGrpSpPr>
      <p:grpSpPr>
        <a:xfrm>
          <a:off x="0" y="0"/>
          <a:ext cx="0" cy="0"/>
          <a:chOff x="0" y="0"/>
          <a:chExt cx="0" cy="0"/>
        </a:xfrm>
      </p:grpSpPr>
      <p:sp>
        <p:nvSpPr>
          <p:cNvPr id="7" name="Undertittel 2">
            <a:extLst>
              <a:ext uri="{FF2B5EF4-FFF2-40B4-BE49-F238E27FC236}">
                <a16:creationId xmlns:a16="http://schemas.microsoft.com/office/drawing/2014/main" id="{EBEE648A-41FB-364E-83AB-17860EF1BBDD}"/>
              </a:ext>
            </a:extLst>
          </p:cNvPr>
          <p:cNvSpPr>
            <a:spLocks noGrp="1"/>
          </p:cNvSpPr>
          <p:nvPr>
            <p:ph type="subTitle" idx="1"/>
          </p:nvPr>
        </p:nvSpPr>
        <p:spPr>
          <a:xfrm>
            <a:off x="587375" y="3061831"/>
            <a:ext cx="11017250" cy="844652"/>
          </a:xfrm>
          <a:prstGeom prst="rect">
            <a:avLst/>
          </a:prstGeom>
        </p:spPr>
        <p:txBody>
          <a:bodyPr/>
          <a:lstStyle>
            <a:lvl1pPr marL="0" indent="0" algn="l">
              <a:buNone/>
              <a:defRPr sz="2300" b="0" i="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dirty="0"/>
              <a:t>Klikk for å redigere undertittel</a:t>
            </a:r>
          </a:p>
        </p:txBody>
      </p:sp>
      <p:sp>
        <p:nvSpPr>
          <p:cNvPr id="9" name="Text Placeholder 2">
            <a:extLst>
              <a:ext uri="{FF2B5EF4-FFF2-40B4-BE49-F238E27FC236}">
                <a16:creationId xmlns:a16="http://schemas.microsoft.com/office/drawing/2014/main" id="{45A0B022-176E-5643-855D-8DE1602915B0}"/>
              </a:ext>
            </a:extLst>
          </p:cNvPr>
          <p:cNvSpPr>
            <a:spLocks noGrp="1"/>
          </p:cNvSpPr>
          <p:nvPr>
            <p:ph type="body" sz="quarter" idx="10" hasCustomPrompt="1"/>
          </p:nvPr>
        </p:nvSpPr>
        <p:spPr>
          <a:xfrm>
            <a:off x="587375" y="4179888"/>
            <a:ext cx="11017250" cy="376346"/>
          </a:xfrm>
          <a:prstGeom prst="rect">
            <a:avLst/>
          </a:prstGeom>
        </p:spPr>
        <p:txBody>
          <a:bodyPr/>
          <a:lstStyle>
            <a:lvl1pPr marL="0" indent="0">
              <a:buNone/>
              <a:defRPr sz="1600" b="0" i="0">
                <a:solidFill>
                  <a:schemeClr val="bg1"/>
                </a:solidFill>
                <a:latin typeface="Calibri" panose="020F0502020204030204" pitchFamily="34" charset="0"/>
                <a:cs typeface="Calibri" panose="020F0502020204030204" pitchFamily="34" charset="0"/>
              </a:defRPr>
            </a:lvl1pPr>
          </a:lstStyle>
          <a:p>
            <a:pPr lvl="0"/>
            <a:r>
              <a:rPr lang="nb-NO" noProof="0" dirty="0"/>
              <a:t>Klikk for å redigere undertittel (F.eks. Foredragsholder og dato)</a:t>
            </a:r>
          </a:p>
        </p:txBody>
      </p:sp>
      <p:sp>
        <p:nvSpPr>
          <p:cNvPr id="5" name="Tittel 1"/>
          <p:cNvSpPr>
            <a:spLocks noGrp="1"/>
          </p:cNvSpPr>
          <p:nvPr>
            <p:ph type="ctrTitle"/>
          </p:nvPr>
        </p:nvSpPr>
        <p:spPr>
          <a:xfrm>
            <a:off x="587375" y="2268026"/>
            <a:ext cx="11017250" cy="683492"/>
          </a:xfrm>
          <a:prstGeom prst="rect">
            <a:avLst/>
          </a:prstGeom>
        </p:spPr>
        <p:txBody>
          <a:bodyPr>
            <a:noAutofit/>
          </a:bodyPr>
          <a:lstStyle>
            <a:lvl1pPr algn="l">
              <a:defRPr sz="4000" b="1" i="0">
                <a:solidFill>
                  <a:schemeClr val="accent1"/>
                </a:solidFill>
                <a:latin typeface="Century Gothic" panose="020B0502020202020204" pitchFamily="34" charset="0"/>
              </a:defRPr>
            </a:lvl1pPr>
          </a:lstStyle>
          <a:p>
            <a:r>
              <a:rPr lang="nb-NO" noProof="0" dirty="0"/>
              <a:t>Klikk for å redigere tittelstil</a:t>
            </a:r>
          </a:p>
        </p:txBody>
      </p:sp>
      <p:pic>
        <p:nvPicPr>
          <p:cNvPr id="8" name="Bilde 7">
            <a:extLst>
              <a:ext uri="{FF2B5EF4-FFF2-40B4-BE49-F238E27FC236}">
                <a16:creationId xmlns:a16="http://schemas.microsoft.com/office/drawing/2014/main" id="{7C8DA4D8-1B55-1D4C-A4D9-E8B1358E20E8}"/>
              </a:ext>
            </a:extLst>
          </p:cNvPr>
          <p:cNvPicPr>
            <a:picLocks noChangeAspect="1"/>
          </p:cNvPicPr>
          <p:nvPr userDrawn="1"/>
        </p:nvPicPr>
        <p:blipFill>
          <a:blip r:embed="rId2"/>
          <a:stretch>
            <a:fillRect/>
          </a:stretch>
        </p:blipFill>
        <p:spPr>
          <a:xfrm>
            <a:off x="10633845" y="322425"/>
            <a:ext cx="1152542" cy="980520"/>
          </a:xfrm>
          <a:prstGeom prst="rect">
            <a:avLst/>
          </a:prstGeom>
        </p:spPr>
      </p:pic>
    </p:spTree>
    <p:extLst>
      <p:ext uri="{BB962C8B-B14F-4D97-AF65-F5344CB8AC3E}">
        <p14:creationId xmlns:p14="http://schemas.microsoft.com/office/powerpoint/2010/main" val="4263673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96801" y="441325"/>
            <a:ext cx="9639399" cy="1189491"/>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10" name="Plassholder for innhold 3"/>
          <p:cNvSpPr>
            <a:spLocks noGrp="1" noChangeAspect="1"/>
          </p:cNvSpPr>
          <p:nvPr>
            <p:ph sz="half" idx="2"/>
          </p:nvPr>
        </p:nvSpPr>
        <p:spPr>
          <a:xfrm>
            <a:off x="596802" y="1943331"/>
            <a:ext cx="11007823" cy="4301825"/>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TextBox 5">
            <a:extLst>
              <a:ext uri="{FF2B5EF4-FFF2-40B4-BE49-F238E27FC236}">
                <a16:creationId xmlns:a16="http://schemas.microsoft.com/office/drawing/2014/main" id="{2F0F179E-A56D-2D49-B80A-8791E0914FD3}"/>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180158"/>
      </p:ext>
    </p:extLst>
  </p:cSld>
  <p:clrMapOvr>
    <a:masterClrMapping/>
  </p:clrMapOvr>
  <p:extLst>
    <p:ext uri="{DCECCB84-F9BA-43D5-87BE-67443E8EF086}">
      <p15:sldGuideLst xmlns:p15="http://schemas.microsoft.com/office/powerpoint/2012/main">
        <p15:guide id="1" orient="horz" pos="3929">
          <p15:clr>
            <a:srgbClr val="FBAE40"/>
          </p15:clr>
        </p15:guide>
        <p15:guide id="2"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Bilde utfallende med farget felt og teks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E1EC923-EDC5-8B44-A212-79162DD410DD}"/>
              </a:ext>
            </a:extLst>
          </p:cNvPr>
          <p:cNvPicPr>
            <a:picLocks noChangeAspect="1"/>
          </p:cNvPicPr>
          <p:nvPr userDrawn="1"/>
        </p:nvPicPr>
        <p:blipFill rotWithShape="1">
          <a:blip r:embed="rId2"/>
          <a:srcRect t="5790" r="13421" b="21182"/>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380750"/>
            <a:ext cx="7010400" cy="6010997"/>
          </a:xfrm>
          <a:prstGeom prst="rect">
            <a:avLst/>
          </a:prstGeom>
          <a:solidFill>
            <a:srgbClr val="182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ittel 1">
            <a:extLst>
              <a:ext uri="{FF2B5EF4-FFF2-40B4-BE49-F238E27FC236}">
                <a16:creationId xmlns:a16="http://schemas.microsoft.com/office/drawing/2014/main" id="{CE4442B4-831A-344B-BF91-FBAA2AB24AD4}"/>
              </a:ext>
            </a:extLst>
          </p:cNvPr>
          <p:cNvSpPr>
            <a:spLocks noGrp="1"/>
          </p:cNvSpPr>
          <p:nvPr>
            <p:ph type="ctrTitle" hasCustomPrompt="1"/>
          </p:nvPr>
        </p:nvSpPr>
        <p:spPr>
          <a:xfrm>
            <a:off x="949925" y="825014"/>
            <a:ext cx="5905500" cy="5086899"/>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AF6C5FEA-6356-984D-9E51-E3CD705441A1}"/>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087726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guide id="4" pos="25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tel, bilde/infografikk, smal sidetekst">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9748432" y="1914101"/>
            <a:ext cx="1836737" cy="4323187"/>
          </a:xfrm>
          <a:prstGeom prst="rect">
            <a:avLst/>
          </a:prstGeom>
        </p:spPr>
        <p:txBody>
          <a:bodyPr anchor="b">
            <a:normAutofit/>
          </a:bodyPr>
          <a:lstStyle>
            <a:lvl1pPr marL="0" indent="0">
              <a:buNone/>
              <a:defRPr sz="1400" b="0" i="0" baseline="0">
                <a:solidFill>
                  <a:srgbClr val="182538"/>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6" name="Tittel 1">
            <a:extLst>
              <a:ext uri="{FF2B5EF4-FFF2-40B4-BE49-F238E27FC236}">
                <a16:creationId xmlns:a16="http://schemas.microsoft.com/office/drawing/2014/main" id="{660084E3-04DB-E649-9C96-08BCE13ED379}"/>
              </a:ext>
            </a:extLst>
          </p:cNvPr>
          <p:cNvSpPr>
            <a:spLocks noGrp="1"/>
          </p:cNvSpPr>
          <p:nvPr>
            <p:ph type="title"/>
          </p:nvPr>
        </p:nvSpPr>
        <p:spPr>
          <a:xfrm>
            <a:off x="577345"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7" name="TextBox 5">
            <a:extLst>
              <a:ext uri="{FF2B5EF4-FFF2-40B4-BE49-F238E27FC236}">
                <a16:creationId xmlns:a16="http://schemas.microsoft.com/office/drawing/2014/main" id="{B3E5CCBE-228A-B04C-B1D8-30193C51C912}"/>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8" name="Plassholder for innhold 3">
            <a:extLst>
              <a:ext uri="{FF2B5EF4-FFF2-40B4-BE49-F238E27FC236}">
                <a16:creationId xmlns:a16="http://schemas.microsoft.com/office/drawing/2014/main" id="{B8E45468-DC59-4580-A27D-559D578E7D3A}"/>
              </a:ext>
            </a:extLst>
          </p:cNvPr>
          <p:cNvSpPr>
            <a:spLocks noGrp="1"/>
          </p:cNvSpPr>
          <p:nvPr>
            <p:ph sz="quarter" idx="14" hasCustomPrompt="1"/>
          </p:nvPr>
        </p:nvSpPr>
        <p:spPr>
          <a:xfrm>
            <a:off x="587375" y="1928879"/>
            <a:ext cx="9001125" cy="4308409"/>
          </a:xfrm>
          <a:prstGeom prst="rect">
            <a:avLst/>
          </a:prstGeom>
        </p:spPr>
        <p:txBody>
          <a:bodyPr/>
          <a:lstStyle>
            <a:lvl1pPr marL="0" indent="0">
              <a:buNone/>
              <a:defRPr sz="1800" b="0" i="0">
                <a:solidFill>
                  <a:srgbClr val="182538"/>
                </a:solidFill>
                <a:latin typeface="Calibri" panose="020F0502020204030204" pitchFamily="34" charset="0"/>
                <a:cs typeface="Calibri" panose="020F0502020204030204" pitchFamily="34" charset="0"/>
              </a:defRPr>
            </a:lvl1pPr>
          </a:lstStyle>
          <a:p>
            <a:pPr lvl="0"/>
            <a:r>
              <a:rPr lang="nb-NO" dirty="0"/>
              <a:t>Bilde/infografikk</a:t>
            </a:r>
          </a:p>
        </p:txBody>
      </p:sp>
    </p:spTree>
    <p:extLst>
      <p:ext uri="{BB962C8B-B14F-4D97-AF65-F5344CB8AC3E}">
        <p14:creationId xmlns:p14="http://schemas.microsoft.com/office/powerpoint/2010/main" val="2393925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tel og stort bilde">
    <p:spTree>
      <p:nvGrpSpPr>
        <p:cNvPr id="1" name=""/>
        <p:cNvGrpSpPr/>
        <p:nvPr/>
      </p:nvGrpSpPr>
      <p:grpSpPr>
        <a:xfrm>
          <a:off x="0" y="0"/>
          <a:ext cx="0" cy="0"/>
          <a:chOff x="0" y="0"/>
          <a:chExt cx="0" cy="0"/>
        </a:xfrm>
      </p:grpSpPr>
      <p:sp>
        <p:nvSpPr>
          <p:cNvPr id="2" name="Tittel 1"/>
          <p:cNvSpPr>
            <a:spLocks noGrp="1"/>
          </p:cNvSpPr>
          <p:nvPr>
            <p:ph type="title"/>
          </p:nvPr>
        </p:nvSpPr>
        <p:spPr>
          <a:xfrm>
            <a:off x="596801"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9" name="Plassholder for bilde 2"/>
          <p:cNvSpPr>
            <a:spLocks noGrp="1"/>
          </p:cNvSpPr>
          <p:nvPr>
            <p:ph type="pic" idx="1" hasCustomPrompt="1"/>
          </p:nvPr>
        </p:nvSpPr>
        <p:spPr>
          <a:xfrm>
            <a:off x="592088" y="1967790"/>
            <a:ext cx="11007823" cy="4269497"/>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5" name="TextBox 5">
            <a:extLst>
              <a:ext uri="{FF2B5EF4-FFF2-40B4-BE49-F238E27FC236}">
                <a16:creationId xmlns:a16="http://schemas.microsoft.com/office/drawing/2014/main" id="{D8235933-036C-C449-88E3-CC63EB2BA169}"/>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4970177"/>
      </p:ext>
    </p:extLst>
  </p:cSld>
  <p:clrMapOvr>
    <a:masterClrMapping/>
  </p:clrMapOvr>
  <p:extLst>
    <p:ext uri="{DCECCB84-F9BA-43D5-87BE-67443E8EF086}">
      <p15:sldGuideLst xmlns:p15="http://schemas.microsoft.com/office/powerpoint/2012/main">
        <p15:guide id="1" orient="horz" pos="2160">
          <p15:clr>
            <a:srgbClr val="FBAE40"/>
          </p15:clr>
        </p15:guide>
        <p15:guide id="2" pos="64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96801" y="441325"/>
            <a:ext cx="9639399" cy="1189491"/>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10" name="Plassholder for innhold 3"/>
          <p:cNvSpPr>
            <a:spLocks noGrp="1" noChangeAspect="1"/>
          </p:cNvSpPr>
          <p:nvPr>
            <p:ph sz="half" idx="2"/>
          </p:nvPr>
        </p:nvSpPr>
        <p:spPr>
          <a:xfrm>
            <a:off x="596802" y="1943331"/>
            <a:ext cx="11007823" cy="4301825"/>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TextBox 5">
            <a:extLst>
              <a:ext uri="{FF2B5EF4-FFF2-40B4-BE49-F238E27FC236}">
                <a16:creationId xmlns:a16="http://schemas.microsoft.com/office/drawing/2014/main" id="{2F0F179E-A56D-2D49-B80A-8791E0914FD3}"/>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8526744"/>
      </p:ext>
    </p:extLst>
  </p:cSld>
  <p:clrMapOvr>
    <a:masterClrMapping/>
  </p:clrMapOvr>
  <p:extLst>
    <p:ext uri="{DCECCB84-F9BA-43D5-87BE-67443E8EF086}">
      <p15:sldGuideLst xmlns:p15="http://schemas.microsoft.com/office/powerpoint/2012/main">
        <p15:guide id="1" orient="horz" pos="3929">
          <p15:clr>
            <a:srgbClr val="FBAE40"/>
          </p15:clr>
        </p15:guide>
        <p15:guide id="2" pos="737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og stort bilde">
    <p:spTree>
      <p:nvGrpSpPr>
        <p:cNvPr id="1" name=""/>
        <p:cNvGrpSpPr/>
        <p:nvPr/>
      </p:nvGrpSpPr>
      <p:grpSpPr>
        <a:xfrm>
          <a:off x="0" y="0"/>
          <a:ext cx="0" cy="0"/>
          <a:chOff x="0" y="0"/>
          <a:chExt cx="0" cy="0"/>
        </a:xfrm>
      </p:grpSpPr>
      <p:sp>
        <p:nvSpPr>
          <p:cNvPr id="2" name="Tittel 1"/>
          <p:cNvSpPr>
            <a:spLocks noGrp="1"/>
          </p:cNvSpPr>
          <p:nvPr>
            <p:ph type="title"/>
          </p:nvPr>
        </p:nvSpPr>
        <p:spPr>
          <a:xfrm>
            <a:off x="596801"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9" name="Plassholder for bilde 2"/>
          <p:cNvSpPr>
            <a:spLocks noGrp="1"/>
          </p:cNvSpPr>
          <p:nvPr>
            <p:ph type="pic" idx="1" hasCustomPrompt="1"/>
          </p:nvPr>
        </p:nvSpPr>
        <p:spPr>
          <a:xfrm>
            <a:off x="592088" y="1967790"/>
            <a:ext cx="11007823" cy="4269497"/>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5" name="TextBox 5">
            <a:extLst>
              <a:ext uri="{FF2B5EF4-FFF2-40B4-BE49-F238E27FC236}">
                <a16:creationId xmlns:a16="http://schemas.microsoft.com/office/drawing/2014/main" id="{D8235933-036C-C449-88E3-CC63EB2BA169}"/>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7217106"/>
      </p:ext>
    </p:extLst>
  </p:cSld>
  <p:clrMapOvr>
    <a:masterClrMapping/>
  </p:clrMapOvr>
  <p:extLst>
    <p:ext uri="{DCECCB84-F9BA-43D5-87BE-67443E8EF086}">
      <p15:sldGuideLst xmlns:p15="http://schemas.microsoft.com/office/powerpoint/2012/main">
        <p15:guide id="1" orient="horz" pos="2160">
          <p15:clr>
            <a:srgbClr val="FBAE40"/>
          </p15:clr>
        </p15:guide>
        <p15:guide id="2" pos="64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bilde/infografikk, smal sidetekst">
    <p:spTree>
      <p:nvGrpSpPr>
        <p:cNvPr id="1" name=""/>
        <p:cNvGrpSpPr/>
        <p:nvPr/>
      </p:nvGrpSpPr>
      <p:grpSpPr>
        <a:xfrm>
          <a:off x="0" y="0"/>
          <a:ext cx="0" cy="0"/>
          <a:chOff x="0" y="0"/>
          <a:chExt cx="0" cy="0"/>
        </a:xfrm>
      </p:grpSpPr>
      <p:sp>
        <p:nvSpPr>
          <p:cNvPr id="4" name="Plassholder for tekst 3"/>
          <p:cNvSpPr>
            <a:spLocks noGrp="1"/>
          </p:cNvSpPr>
          <p:nvPr>
            <p:ph type="body" sz="quarter" idx="13"/>
          </p:nvPr>
        </p:nvSpPr>
        <p:spPr>
          <a:xfrm>
            <a:off x="9748432" y="1914101"/>
            <a:ext cx="1836737" cy="4323187"/>
          </a:xfrm>
          <a:prstGeom prst="rect">
            <a:avLst/>
          </a:prstGeom>
        </p:spPr>
        <p:txBody>
          <a:bodyPr anchor="b">
            <a:normAutofit/>
          </a:bodyPr>
          <a:lstStyle>
            <a:lvl1pPr marL="0" indent="0">
              <a:buNone/>
              <a:defRPr sz="1400" b="0" i="0" baseline="0">
                <a:solidFill>
                  <a:srgbClr val="182538"/>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6" name="Tittel 1">
            <a:extLst>
              <a:ext uri="{FF2B5EF4-FFF2-40B4-BE49-F238E27FC236}">
                <a16:creationId xmlns:a16="http://schemas.microsoft.com/office/drawing/2014/main" id="{660084E3-04DB-E649-9C96-08BCE13ED379}"/>
              </a:ext>
            </a:extLst>
          </p:cNvPr>
          <p:cNvSpPr>
            <a:spLocks noGrp="1"/>
          </p:cNvSpPr>
          <p:nvPr>
            <p:ph type="title"/>
          </p:nvPr>
        </p:nvSpPr>
        <p:spPr>
          <a:xfrm>
            <a:off x="577345" y="404813"/>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7" name="TextBox 5">
            <a:extLst>
              <a:ext uri="{FF2B5EF4-FFF2-40B4-BE49-F238E27FC236}">
                <a16:creationId xmlns:a16="http://schemas.microsoft.com/office/drawing/2014/main" id="{B3E5CCBE-228A-B04C-B1D8-30193C51C912}"/>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8" name="Plassholder for innhold 3">
            <a:extLst>
              <a:ext uri="{FF2B5EF4-FFF2-40B4-BE49-F238E27FC236}">
                <a16:creationId xmlns:a16="http://schemas.microsoft.com/office/drawing/2014/main" id="{B8E45468-DC59-4580-A27D-559D578E7D3A}"/>
              </a:ext>
            </a:extLst>
          </p:cNvPr>
          <p:cNvSpPr>
            <a:spLocks noGrp="1"/>
          </p:cNvSpPr>
          <p:nvPr>
            <p:ph sz="quarter" idx="14" hasCustomPrompt="1"/>
          </p:nvPr>
        </p:nvSpPr>
        <p:spPr>
          <a:xfrm>
            <a:off x="587375" y="1928879"/>
            <a:ext cx="9001125" cy="4308409"/>
          </a:xfrm>
          <a:prstGeom prst="rect">
            <a:avLst/>
          </a:prstGeom>
        </p:spPr>
        <p:txBody>
          <a:bodyPr/>
          <a:lstStyle>
            <a:lvl1pPr marL="0" indent="0">
              <a:buNone/>
              <a:defRPr sz="1800" b="0" i="0">
                <a:solidFill>
                  <a:srgbClr val="182538"/>
                </a:solidFill>
                <a:latin typeface="Calibri" panose="020F0502020204030204" pitchFamily="34" charset="0"/>
                <a:cs typeface="Calibri" panose="020F0502020204030204" pitchFamily="34" charset="0"/>
              </a:defRPr>
            </a:lvl1pPr>
          </a:lstStyle>
          <a:p>
            <a:pPr lvl="0"/>
            <a:r>
              <a:rPr lang="nb-NO" dirty="0"/>
              <a:t>Bilde/infografikk</a:t>
            </a:r>
          </a:p>
        </p:txBody>
      </p:sp>
    </p:spTree>
    <p:extLst>
      <p:ext uri="{BB962C8B-B14F-4D97-AF65-F5344CB8AC3E}">
        <p14:creationId xmlns:p14="http://schemas.microsoft.com/office/powerpoint/2010/main" val="4142234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venstre og bilde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596801" y="1938306"/>
            <a:ext cx="5391249" cy="4298981"/>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6203950" y="1938306"/>
            <a:ext cx="5400676" cy="4298981"/>
          </a:xfrm>
          <a:prstGeom prst="rect">
            <a:avLst/>
          </a:prstGeom>
        </p:spPr>
        <p:txBody>
          <a:bodyPr rtlCol="0">
            <a:normAutofit/>
          </a:bodyPr>
          <a:lstStyle>
            <a:lvl1pPr marL="0" indent="0">
              <a:buNone/>
              <a:defRPr b="0" i="0">
                <a:solidFill>
                  <a:srgbClr val="182538"/>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6A6D7BF2-659F-CE4F-AA9F-78A1657EFBE8}"/>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B926CC7A-E11D-4947-8F21-6022370D582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219520"/>
      </p:ext>
    </p:extLst>
  </p:cSld>
  <p:clrMapOvr>
    <a:masterClrMapping/>
  </p:clrMapOvr>
  <p:extLst>
    <p:ext uri="{DCECCB84-F9BA-43D5-87BE-67443E8EF086}">
      <p15:sldGuideLst xmlns:p15="http://schemas.microsoft.com/office/powerpoint/2012/main">
        <p15:guide id="1" orient="horz" pos="1117">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bilde venstre, tekst høyre">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6203950" y="1928879"/>
            <a:ext cx="5400675" cy="4308408"/>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bilde 5"/>
          <p:cNvSpPr>
            <a:spLocks noGrp="1"/>
          </p:cNvSpPr>
          <p:nvPr>
            <p:ph type="pic" sz="quarter" idx="13" hasCustomPrompt="1"/>
          </p:nvPr>
        </p:nvSpPr>
        <p:spPr>
          <a:xfrm>
            <a:off x="596802" y="1928878"/>
            <a:ext cx="5391248" cy="4308409"/>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stStyle>
          <a:p>
            <a:pPr lvl="0"/>
            <a:r>
              <a:rPr lang="nb-NO" noProof="0" dirty="0"/>
              <a:t>Bilde</a:t>
            </a:r>
          </a:p>
        </p:txBody>
      </p:sp>
      <p:sp>
        <p:nvSpPr>
          <p:cNvPr id="7" name="Tittel 1">
            <a:extLst>
              <a:ext uri="{FF2B5EF4-FFF2-40B4-BE49-F238E27FC236}">
                <a16:creationId xmlns:a16="http://schemas.microsoft.com/office/drawing/2014/main" id="{E9E4FF37-27E0-B042-BBD0-8D75D67F0105}"/>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69F51BD9-08D9-BA4E-81D4-FF6F9AC35659}"/>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220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7235016" y="1923962"/>
            <a:ext cx="4360182" cy="4308409"/>
          </a:xfrm>
          <a:prstGeom prst="rect">
            <a:avLst/>
          </a:prstGeom>
        </p:spPr>
        <p:txBody>
          <a:bodyPr/>
          <a:lstStyle>
            <a:lvl1pPr marL="0" indent="0">
              <a:buFontTx/>
              <a:buNone/>
              <a:defRPr sz="1800">
                <a:solidFill>
                  <a:srgbClr val="182538"/>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11" name="Plassholder for innhold 2"/>
          <p:cNvSpPr>
            <a:spLocks noGrp="1"/>
          </p:cNvSpPr>
          <p:nvPr>
            <p:ph idx="1"/>
          </p:nvPr>
        </p:nvSpPr>
        <p:spPr>
          <a:xfrm>
            <a:off x="596802" y="1928879"/>
            <a:ext cx="6421437" cy="4308409"/>
          </a:xfrm>
          <a:prstGeom prst="rect">
            <a:avLst/>
          </a:prstGeom>
        </p:spPr>
        <p:txBody>
          <a:bodyPr/>
          <a:lstStyle>
            <a:lvl1pPr>
              <a:defRPr sz="2300" b="0" i="0">
                <a:solidFill>
                  <a:srgbClr val="182538"/>
                </a:solidFill>
                <a:latin typeface="Calibri" panose="020F0502020204030204" pitchFamily="34" charset="0"/>
                <a:cs typeface="Calibri" panose="020F0502020204030204" pitchFamily="34" charset="0"/>
              </a:defRPr>
            </a:lvl1pPr>
            <a:lvl2pPr>
              <a:defRPr sz="2100" b="0" i="0">
                <a:solidFill>
                  <a:srgbClr val="182538"/>
                </a:solidFill>
                <a:latin typeface="Calibri" panose="020F0502020204030204" pitchFamily="34" charset="0"/>
                <a:cs typeface="Calibri" panose="020F0502020204030204" pitchFamily="34" charset="0"/>
              </a:defRPr>
            </a:lvl2pPr>
            <a:lvl3pPr>
              <a:defRPr sz="1700" b="0" i="0">
                <a:solidFill>
                  <a:srgbClr val="182538"/>
                </a:solidFill>
                <a:latin typeface="Calibri" panose="020F0502020204030204" pitchFamily="34" charset="0"/>
                <a:cs typeface="Calibri" panose="020F0502020204030204" pitchFamily="34" charset="0"/>
              </a:defRPr>
            </a:lvl3pPr>
            <a:lvl4pPr>
              <a:defRPr sz="1500" b="0" i="0">
                <a:solidFill>
                  <a:srgbClr val="182538"/>
                </a:solidFill>
                <a:latin typeface="Calibri" panose="020F0502020204030204" pitchFamily="34" charset="0"/>
                <a:cs typeface="Calibri" panose="020F0502020204030204" pitchFamily="34" charset="0"/>
              </a:defRPr>
            </a:lvl4pPr>
            <a:lvl5pPr>
              <a:defRPr sz="1400" b="0" i="0">
                <a:solidFill>
                  <a:srgbClr val="182538"/>
                </a:solidFill>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a:extLst>
              <a:ext uri="{FF2B5EF4-FFF2-40B4-BE49-F238E27FC236}">
                <a16:creationId xmlns:a16="http://schemas.microsoft.com/office/drawing/2014/main" id="{854F5F4D-4C0B-2A4A-9756-C549832D9A03}"/>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8" name="TextBox 5">
            <a:extLst>
              <a:ext uri="{FF2B5EF4-FFF2-40B4-BE49-F238E27FC236}">
                <a16:creationId xmlns:a16="http://schemas.microsoft.com/office/drawing/2014/main" id="{3CA22DE8-572C-3A4F-A8CA-EDD03E4C3871}"/>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7221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tel, tekst venstre, bilde høyre (v2)">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9EE6664B-4C46-8641-9A21-8C087F5854DA}"/>
              </a:ext>
            </a:extLst>
          </p:cNvPr>
          <p:cNvSpPr>
            <a:spLocks noGrp="1"/>
          </p:cNvSpPr>
          <p:nvPr>
            <p:ph idx="10" hasCustomPrompt="1"/>
          </p:nvPr>
        </p:nvSpPr>
        <p:spPr>
          <a:xfrm>
            <a:off x="6095999" y="0"/>
            <a:ext cx="6096001" cy="6858000"/>
          </a:xfrm>
          <a:prstGeom prst="rect">
            <a:avLst/>
          </a:prstGeom>
        </p:spPr>
        <p:txBody>
          <a:bodyPr/>
          <a:lstStyle>
            <a:lvl1pPr marL="0" indent="0">
              <a:buFontTx/>
              <a:buNone/>
              <a:defRPr sz="1800">
                <a:solidFill>
                  <a:srgbClr val="182538"/>
                </a:solidFill>
                <a:latin typeface="Calibri" panose="020F0502020204030204" pitchFamily="34" charset="0"/>
                <a:cs typeface="Calibri" panose="020F0502020204030204" pitchFamily="34" charset="0"/>
              </a:defRPr>
            </a:lvl1pPr>
            <a:lvl2pPr>
              <a:defRPr sz="2100">
                <a:solidFill>
                  <a:srgbClr val="1189D0"/>
                </a:solidFill>
                <a:latin typeface="Century Gothic" panose="020B0502020202020204" pitchFamily="34" charset="0"/>
              </a:defRPr>
            </a:lvl2pPr>
            <a:lvl3pPr>
              <a:defRPr sz="1700">
                <a:solidFill>
                  <a:srgbClr val="1189D0"/>
                </a:solidFill>
                <a:latin typeface="Century Gothic" panose="020B0502020202020204" pitchFamily="34" charset="0"/>
              </a:defRPr>
            </a:lvl3pPr>
            <a:lvl4pPr>
              <a:defRPr sz="1500">
                <a:solidFill>
                  <a:srgbClr val="1189D0"/>
                </a:solidFill>
                <a:latin typeface="Century Gothic" panose="020B0502020202020204" pitchFamily="34" charset="0"/>
              </a:defRPr>
            </a:lvl4pPr>
            <a:lvl5pPr>
              <a:defRPr sz="1400">
                <a:solidFill>
                  <a:srgbClr val="1189D0"/>
                </a:solidFill>
                <a:latin typeface="Century Gothic" panose="020B0502020202020204" pitchFamily="34" charset="0"/>
              </a:defRPr>
            </a:lvl5pPr>
            <a:lvl6pPr>
              <a:defRPr sz="2000"/>
            </a:lvl6pPr>
            <a:lvl7pPr>
              <a:defRPr sz="2000"/>
            </a:lvl7pPr>
            <a:lvl8pPr>
              <a:defRPr sz="2000"/>
            </a:lvl8pPr>
            <a:lvl9pPr>
              <a:defRPr sz="2000"/>
            </a:lvl9pPr>
          </a:lstStyle>
          <a:p>
            <a:pPr lvl="0"/>
            <a:r>
              <a:rPr lang="nb-NO" dirty="0"/>
              <a:t>Bilde/infografikk</a:t>
            </a:r>
          </a:p>
        </p:txBody>
      </p:sp>
      <p:sp>
        <p:nvSpPr>
          <p:cNvPr id="8" name="TextBox 5">
            <a:extLst>
              <a:ext uri="{FF2B5EF4-FFF2-40B4-BE49-F238E27FC236}">
                <a16:creationId xmlns:a16="http://schemas.microsoft.com/office/drawing/2014/main" id="{3CA22DE8-572C-3A4F-A8CA-EDD03E4C3871}"/>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
        <p:nvSpPr>
          <p:cNvPr id="3" name="Plassholder for tekst 2">
            <a:extLst>
              <a:ext uri="{FF2B5EF4-FFF2-40B4-BE49-F238E27FC236}">
                <a16:creationId xmlns:a16="http://schemas.microsoft.com/office/drawing/2014/main" id="{D698F203-E8A0-4025-A8AC-0C2A43850FFA}"/>
              </a:ext>
            </a:extLst>
          </p:cNvPr>
          <p:cNvSpPr>
            <a:spLocks noGrp="1"/>
          </p:cNvSpPr>
          <p:nvPr>
            <p:ph type="body" sz="quarter" idx="11" hasCustomPrompt="1"/>
          </p:nvPr>
        </p:nvSpPr>
        <p:spPr>
          <a:xfrm>
            <a:off x="387350" y="1350169"/>
            <a:ext cx="5265738" cy="4157662"/>
          </a:xfrm>
          <a:prstGeom prst="rect">
            <a:avLst/>
          </a:prstGeom>
        </p:spPr>
        <p:txBody>
          <a:bodyPr anchor="t"/>
          <a:lstStyle>
            <a:lvl1pPr marL="0" indent="0">
              <a:buNone/>
              <a:defRPr sz="3200" b="1">
                <a:solidFill>
                  <a:schemeClr val="accent2"/>
                </a:solidFill>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nb-NO" dirty="0"/>
              <a:t>Klikk for å redigere tekst</a:t>
            </a:r>
          </a:p>
        </p:txBody>
      </p:sp>
    </p:spTree>
    <p:extLst>
      <p:ext uri="{BB962C8B-B14F-4D97-AF65-F5344CB8AC3E}">
        <p14:creationId xmlns:p14="http://schemas.microsoft.com/office/powerpoint/2010/main" val="1945459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mellomtitler, innhold 2 spalter">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596801" y="1935580"/>
            <a:ext cx="5391249" cy="350283"/>
          </a:xfrm>
          <a:prstGeom prst="rect">
            <a:avLst/>
          </a:prstGeom>
        </p:spPr>
        <p:txBody>
          <a:bodyPr>
            <a:noAutofit/>
          </a:bodyPr>
          <a:lstStyle>
            <a:lvl1pPr marL="0" indent="0">
              <a:buNone/>
              <a:defRPr sz="2400" b="1" i="0">
                <a:solidFill>
                  <a:srgbClr val="182538"/>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4" name="Plassholder for innhold 3"/>
          <p:cNvSpPr>
            <a:spLocks noGrp="1"/>
          </p:cNvSpPr>
          <p:nvPr>
            <p:ph sz="half" idx="2"/>
          </p:nvPr>
        </p:nvSpPr>
        <p:spPr>
          <a:xfrm>
            <a:off x="596803" y="2427774"/>
            <a:ext cx="5391247" cy="380951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hasCustomPrompt="1"/>
          </p:nvPr>
        </p:nvSpPr>
        <p:spPr>
          <a:xfrm>
            <a:off x="6214052" y="1935580"/>
            <a:ext cx="5390573" cy="350283"/>
          </a:xfrm>
          <a:prstGeom prst="rect">
            <a:avLst/>
          </a:prstGeom>
        </p:spPr>
        <p:txBody>
          <a:bodyPr>
            <a:noAutofit/>
          </a:bodyPr>
          <a:lstStyle>
            <a:lvl1pPr marL="0" indent="0">
              <a:buNone/>
              <a:defRPr sz="2400" b="1" i="0">
                <a:solidFill>
                  <a:srgbClr val="182538"/>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a:t>
            </a:r>
          </a:p>
        </p:txBody>
      </p:sp>
      <p:sp>
        <p:nvSpPr>
          <p:cNvPr id="6" name="Plassholder for innhold 5"/>
          <p:cNvSpPr>
            <a:spLocks noGrp="1"/>
          </p:cNvSpPr>
          <p:nvPr>
            <p:ph sz="quarter" idx="4"/>
          </p:nvPr>
        </p:nvSpPr>
        <p:spPr>
          <a:xfrm>
            <a:off x="6214052" y="2427774"/>
            <a:ext cx="5390573" cy="380951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a:extLst>
              <a:ext uri="{FF2B5EF4-FFF2-40B4-BE49-F238E27FC236}">
                <a16:creationId xmlns:a16="http://schemas.microsoft.com/office/drawing/2014/main" id="{68C2FD19-79BB-3745-90B1-43E6A43FCA69}"/>
              </a:ext>
            </a:extLst>
          </p:cNvPr>
          <p:cNvSpPr>
            <a:spLocks noGrp="1"/>
          </p:cNvSpPr>
          <p:nvPr>
            <p:ph type="title"/>
          </p:nvPr>
        </p:nvSpPr>
        <p:spPr>
          <a:xfrm>
            <a:off x="596801" y="419592"/>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9" name="TextBox 5">
            <a:extLst>
              <a:ext uri="{FF2B5EF4-FFF2-40B4-BE49-F238E27FC236}">
                <a16:creationId xmlns:a16="http://schemas.microsoft.com/office/drawing/2014/main" id="{8862D13E-B36F-8241-ADCA-BCEA1CBF9BE5}"/>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98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 Bilde utfallende med farget felt og tekst">
    <p:spTree>
      <p:nvGrpSpPr>
        <p:cNvPr id="1" name=""/>
        <p:cNvGrpSpPr/>
        <p:nvPr/>
      </p:nvGrpSpPr>
      <p:grpSpPr>
        <a:xfrm>
          <a:off x="0" y="0"/>
          <a:ext cx="0" cy="0"/>
          <a:chOff x="0" y="0"/>
          <a:chExt cx="0" cy="0"/>
        </a:xfrm>
      </p:grpSpPr>
      <p:pic>
        <p:nvPicPr>
          <p:cNvPr id="8" name="Bilde 7" descr="Et bilde som inneholder utendørs, gress, fugl&#10;&#10;&#10;&#10;Automatisk generert beskrivelse">
            <a:extLst>
              <a:ext uri="{FF2B5EF4-FFF2-40B4-BE49-F238E27FC236}">
                <a16:creationId xmlns:a16="http://schemas.microsoft.com/office/drawing/2014/main" id="{439967B0-0459-0D40-B2DB-951D8DEB88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388094"/>
            <a:ext cx="7010400" cy="6010997"/>
          </a:xfrm>
          <a:prstGeom prst="rect">
            <a:avLst/>
          </a:prstGeom>
          <a:solidFill>
            <a:srgbClr val="1189D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14" name="Tittel 1">
            <a:extLst>
              <a:ext uri="{FF2B5EF4-FFF2-40B4-BE49-F238E27FC236}">
                <a16:creationId xmlns:a16="http://schemas.microsoft.com/office/drawing/2014/main" id="{7CD92CA9-7773-CF4C-A4AC-AFEFF548D77F}"/>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909EA162-0B0C-5A43-941A-1F2BDDB4B1E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58732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bilde venstre, smal tekst høyre">
    <p:spTree>
      <p:nvGrpSpPr>
        <p:cNvPr id="1" name=""/>
        <p:cNvGrpSpPr/>
        <p:nvPr/>
      </p:nvGrpSpPr>
      <p:grpSpPr>
        <a:xfrm>
          <a:off x="0" y="0"/>
          <a:ext cx="0" cy="0"/>
          <a:chOff x="0" y="0"/>
          <a:chExt cx="0" cy="0"/>
        </a:xfrm>
      </p:grpSpPr>
      <p:sp>
        <p:nvSpPr>
          <p:cNvPr id="4" name="Plassholder for tekst 3"/>
          <p:cNvSpPr>
            <a:spLocks noGrp="1"/>
          </p:cNvSpPr>
          <p:nvPr>
            <p:ph type="body" sz="quarter" idx="13" hasCustomPrompt="1"/>
          </p:nvPr>
        </p:nvSpPr>
        <p:spPr>
          <a:xfrm>
            <a:off x="7998782" y="1928879"/>
            <a:ext cx="3605844" cy="4308409"/>
          </a:xfrm>
          <a:prstGeom prst="rect">
            <a:avLst/>
          </a:prstGeom>
        </p:spPr>
        <p:txBody>
          <a:bodyPr anchor="t">
            <a:normAutofit/>
          </a:bodyPr>
          <a:lstStyle>
            <a:lvl1pPr marL="0" indent="0">
              <a:buNone/>
              <a:defRPr sz="1400" baseline="0">
                <a:solidFill>
                  <a:srgbClr val="182538"/>
                </a:solidFill>
                <a:latin typeface="Calibri" panose="020F0502020204030204" pitchFamily="34" charset="0"/>
                <a:cs typeface="Calibri" panose="020F0502020204030204" pitchFamily="34" charset="0"/>
              </a:defRPr>
            </a:lvl1pPr>
          </a:lstStyle>
          <a:p>
            <a:pPr lvl="0"/>
            <a:r>
              <a:rPr lang="nb-NO" dirty="0"/>
              <a:t>Klikk for å redigere tekststiler i malen</a:t>
            </a:r>
          </a:p>
        </p:txBody>
      </p:sp>
      <p:sp>
        <p:nvSpPr>
          <p:cNvPr id="9" name="Plassholder for bilde 2"/>
          <p:cNvSpPr>
            <a:spLocks noGrp="1"/>
          </p:cNvSpPr>
          <p:nvPr>
            <p:ph type="pic" idx="1" hasCustomPrompt="1"/>
          </p:nvPr>
        </p:nvSpPr>
        <p:spPr>
          <a:xfrm>
            <a:off x="587376" y="1928879"/>
            <a:ext cx="7136198" cy="4308409"/>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dirty="0"/>
              <a:t>Bilde/infografikk</a:t>
            </a:r>
          </a:p>
        </p:txBody>
      </p:sp>
      <p:sp>
        <p:nvSpPr>
          <p:cNvPr id="6" name="Tittel 1">
            <a:extLst>
              <a:ext uri="{FF2B5EF4-FFF2-40B4-BE49-F238E27FC236}">
                <a16:creationId xmlns:a16="http://schemas.microsoft.com/office/drawing/2014/main" id="{E9FF340A-8C13-AD42-84BA-CCA624223B99}"/>
              </a:ext>
            </a:extLst>
          </p:cNvPr>
          <p:cNvSpPr>
            <a:spLocks noGrp="1"/>
          </p:cNvSpPr>
          <p:nvPr>
            <p:ph type="title"/>
          </p:nvPr>
        </p:nvSpPr>
        <p:spPr>
          <a:xfrm>
            <a:off x="596801" y="419591"/>
            <a:ext cx="9639399" cy="1210658"/>
          </a:xfrm>
          <a:prstGeom prst="rect">
            <a:avLst/>
          </a:prstGeom>
        </p:spPr>
        <p:txBody>
          <a:bodyPr anchor="b" anchorCtr="0"/>
          <a:lstStyle>
            <a:lvl1pPr>
              <a:defRPr sz="4000" b="1" i="0">
                <a:solidFill>
                  <a:schemeClr val="accent2"/>
                </a:solidFill>
                <a:latin typeface="Century Gothic" panose="020B0502020202020204" pitchFamily="34" charset="0"/>
              </a:defRPr>
            </a:lvl1pPr>
          </a:lstStyle>
          <a:p>
            <a:r>
              <a:rPr lang="nb-NO" dirty="0"/>
              <a:t>Klikk for å redigere tittel</a:t>
            </a:r>
          </a:p>
        </p:txBody>
      </p:sp>
      <p:sp>
        <p:nvSpPr>
          <p:cNvPr id="7" name="TextBox 5">
            <a:extLst>
              <a:ext uri="{FF2B5EF4-FFF2-40B4-BE49-F238E27FC236}">
                <a16:creationId xmlns:a16="http://schemas.microsoft.com/office/drawing/2014/main" id="{44CF9CED-9AA9-5347-9B87-4FD1B259E1A2}"/>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0004781"/>
      </p:ext>
    </p:extLst>
  </p:cSld>
  <p:clrMapOvr>
    <a:masterClrMapping/>
  </p:clrMapOvr>
  <p:extLst>
    <p:ext uri="{DCECCB84-F9BA-43D5-87BE-67443E8EF086}">
      <p15:sldGuideLst xmlns:p15="http://schemas.microsoft.com/office/powerpoint/2012/main">
        <p15:guide id="1" orient="horz" pos="935">
          <p15:clr>
            <a:srgbClr val="FBAE40"/>
          </p15:clr>
        </p15:guide>
        <p15:guide id="2" pos="37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4" name="Plassholder for innhold 3"/>
          <p:cNvSpPr>
            <a:spLocks noGrp="1"/>
          </p:cNvSpPr>
          <p:nvPr>
            <p:ph sz="quarter" idx="13"/>
          </p:nvPr>
        </p:nvSpPr>
        <p:spPr>
          <a:xfrm>
            <a:off x="596802" y="1484314"/>
            <a:ext cx="11007823" cy="4752974"/>
          </a:xfrm>
          <a:prstGeom prst="rect">
            <a:avLst/>
          </a:prstGeom>
        </p:spPr>
        <p:txBody>
          <a:bodyPr/>
          <a:lstStyle>
            <a:lvl1pPr>
              <a:defRPr b="0" i="0">
                <a:solidFill>
                  <a:srgbClr val="182538"/>
                </a:solidFill>
                <a:latin typeface="Calibri" panose="020F0502020204030204" pitchFamily="34" charset="0"/>
                <a:cs typeface="Calibri" panose="020F0502020204030204" pitchFamily="34" charset="0"/>
              </a:defRPr>
            </a:lvl1pPr>
            <a:lvl2pPr>
              <a:defRPr b="0" i="0">
                <a:solidFill>
                  <a:srgbClr val="182538"/>
                </a:solidFill>
                <a:latin typeface="Calibri" panose="020F0502020204030204" pitchFamily="34" charset="0"/>
                <a:cs typeface="Calibri" panose="020F0502020204030204" pitchFamily="34" charset="0"/>
              </a:defRPr>
            </a:lvl2pPr>
            <a:lvl3pPr>
              <a:defRPr b="0" i="0">
                <a:solidFill>
                  <a:srgbClr val="182538"/>
                </a:solidFill>
                <a:latin typeface="Calibri" panose="020F0502020204030204" pitchFamily="34" charset="0"/>
                <a:cs typeface="Calibri" panose="020F0502020204030204" pitchFamily="34" charset="0"/>
              </a:defRPr>
            </a:lvl3pPr>
            <a:lvl4pPr>
              <a:defRPr b="0" i="0">
                <a:solidFill>
                  <a:srgbClr val="182538"/>
                </a:solidFill>
                <a:latin typeface="Calibri" panose="020F0502020204030204" pitchFamily="34" charset="0"/>
                <a:cs typeface="Calibri" panose="020F0502020204030204" pitchFamily="34" charset="0"/>
              </a:defRPr>
            </a:lvl4pPr>
            <a:lvl5pPr>
              <a:defRPr b="0" i="0">
                <a:solidFill>
                  <a:srgbClr val="182538"/>
                </a:solidFill>
                <a:latin typeface="Calibri" panose="020F0502020204030204" pitchFamily="34" charset="0"/>
                <a:cs typeface="Calibri" panose="020F050202020403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TextBox 5">
            <a:extLst>
              <a:ext uri="{FF2B5EF4-FFF2-40B4-BE49-F238E27FC236}">
                <a16:creationId xmlns:a16="http://schemas.microsoft.com/office/drawing/2014/main" id="{611A7F18-7F60-8249-8E87-B27E095B716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934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9" name="Plassholder for bilde 2"/>
          <p:cNvSpPr>
            <a:spLocks noGrp="1"/>
          </p:cNvSpPr>
          <p:nvPr>
            <p:ph type="pic" idx="1" hasCustomPrompt="1"/>
          </p:nvPr>
        </p:nvSpPr>
        <p:spPr>
          <a:xfrm>
            <a:off x="596802" y="1484312"/>
            <a:ext cx="11007823" cy="4752975"/>
          </a:xfrm>
          <a:prstGeom prst="rect">
            <a:avLst/>
          </a:prstGeom>
        </p:spPr>
        <p:txBody>
          <a:bodyPr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a:t>
            </a:r>
          </a:p>
        </p:txBody>
      </p:sp>
      <p:sp>
        <p:nvSpPr>
          <p:cNvPr id="4" name="TextBox 5">
            <a:extLst>
              <a:ext uri="{FF2B5EF4-FFF2-40B4-BE49-F238E27FC236}">
                <a16:creationId xmlns:a16="http://schemas.microsoft.com/office/drawing/2014/main" id="{E38875B4-DBDD-F04A-B392-D6EEC0A86364}"/>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1789400"/>
      </p:ext>
    </p:extLst>
  </p:cSld>
  <p:clrMapOvr>
    <a:masterClrMapping/>
  </p:clrMapOvr>
  <p:extLst>
    <p:ext uri="{DCECCB84-F9BA-43D5-87BE-67443E8EF086}">
      <p15:sldGuideLst xmlns:p15="http://schemas.microsoft.com/office/powerpoint/2012/main">
        <p15:guide id="1" orient="horz" pos="935">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e og smal sidetekst">
    <p:spTree>
      <p:nvGrpSpPr>
        <p:cNvPr id="1" name=""/>
        <p:cNvGrpSpPr/>
        <p:nvPr/>
      </p:nvGrpSpPr>
      <p:grpSpPr>
        <a:xfrm>
          <a:off x="0" y="0"/>
          <a:ext cx="0" cy="0"/>
          <a:chOff x="0" y="0"/>
          <a:chExt cx="0" cy="0"/>
        </a:xfrm>
      </p:grpSpPr>
      <p:sp>
        <p:nvSpPr>
          <p:cNvPr id="5" name="Plassholder for bilde 2">
            <a:extLst>
              <a:ext uri="{FF2B5EF4-FFF2-40B4-BE49-F238E27FC236}">
                <a16:creationId xmlns:a16="http://schemas.microsoft.com/office/drawing/2014/main" id="{A3A4EC09-30DB-714C-A0CC-16E6758B66DF}"/>
              </a:ext>
            </a:extLst>
          </p:cNvPr>
          <p:cNvSpPr>
            <a:spLocks noGrp="1"/>
          </p:cNvSpPr>
          <p:nvPr>
            <p:ph type="pic" idx="10" hasCustomPrompt="1"/>
          </p:nvPr>
        </p:nvSpPr>
        <p:spPr>
          <a:xfrm>
            <a:off x="596802" y="1493094"/>
            <a:ext cx="9558532" cy="4744194"/>
          </a:xfrm>
          <a:prstGeom prst="rect">
            <a:avLst/>
          </a:prstGeom>
          <a:noFill/>
        </p:spPr>
        <p:txBody>
          <a:bodyPr wrap="none" rtlCol="0">
            <a:normAutofit/>
          </a:bodyPr>
          <a:lstStyle>
            <a:lvl1pPr marL="0" indent="0">
              <a:buNone/>
              <a:defRPr sz="1800" b="0" i="0">
                <a:solidFill>
                  <a:srgbClr val="182538"/>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dirty="0"/>
              <a:t>Bilde/infografikk</a:t>
            </a:r>
          </a:p>
        </p:txBody>
      </p:sp>
      <p:sp>
        <p:nvSpPr>
          <p:cNvPr id="6" name="Undertittel 2">
            <a:extLst>
              <a:ext uri="{FF2B5EF4-FFF2-40B4-BE49-F238E27FC236}">
                <a16:creationId xmlns:a16="http://schemas.microsoft.com/office/drawing/2014/main" id="{5B0B90E7-0078-C140-87E1-9F1DD6006C91}"/>
              </a:ext>
            </a:extLst>
          </p:cNvPr>
          <p:cNvSpPr>
            <a:spLocks noGrp="1"/>
          </p:cNvSpPr>
          <p:nvPr>
            <p:ph type="subTitle" idx="11" hasCustomPrompt="1"/>
          </p:nvPr>
        </p:nvSpPr>
        <p:spPr>
          <a:xfrm>
            <a:off x="10372646" y="1493094"/>
            <a:ext cx="1222552" cy="4744194"/>
          </a:xfrm>
          <a:prstGeom prst="rect">
            <a:avLst/>
          </a:prstGeom>
        </p:spPr>
        <p:txBody>
          <a:bodyPr anchor="b"/>
          <a:lstStyle>
            <a:lvl1pPr marL="0" indent="0" algn="l">
              <a:buNone/>
              <a:defRPr sz="1500" b="0" i="0">
                <a:solidFill>
                  <a:srgbClr val="182538"/>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tekst i malen</a:t>
            </a:r>
          </a:p>
        </p:txBody>
      </p:sp>
      <p:sp>
        <p:nvSpPr>
          <p:cNvPr id="7" name="TextBox 5">
            <a:extLst>
              <a:ext uri="{FF2B5EF4-FFF2-40B4-BE49-F238E27FC236}">
                <a16:creationId xmlns:a16="http://schemas.microsoft.com/office/drawing/2014/main" id="{B21994F2-0DCD-B441-87C9-55E6C8E67F2F}"/>
              </a:ext>
            </a:extLst>
          </p:cNvPr>
          <p:cNvSpPr txBox="1"/>
          <p:nvPr userDrawn="1"/>
        </p:nvSpPr>
        <p:spPr>
          <a:xfrm>
            <a:off x="11293208"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rgbClr val="182538"/>
                </a:solidFill>
                <a:latin typeface="Calibri" panose="020F0502020204030204" pitchFamily="34" charset="0"/>
                <a:cs typeface="Calibri" panose="020F0502020204030204" pitchFamily="34" charset="0"/>
              </a:rPr>
              <a:pPr algn="r"/>
              <a:t>‹#›</a:t>
            </a:fld>
            <a:endParaRPr lang="en-US" sz="1000" dirty="0">
              <a:solidFill>
                <a:srgbClr val="18253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9631289"/>
      </p:ext>
    </p:extLst>
  </p:cSld>
  <p:clrMapOvr>
    <a:masterClrMapping/>
  </p:clrMapOvr>
  <p:extLst>
    <p:ext uri="{DCECCB84-F9BA-43D5-87BE-67443E8EF086}">
      <p15:sldGuideLst xmlns:p15="http://schemas.microsoft.com/office/powerpoint/2012/main">
        <p15:guide id="1" orient="horz" pos="935">
          <p15:clr>
            <a:srgbClr val="FBAE40"/>
          </p15:clr>
        </p15:guide>
        <p15:guide id="2" pos="731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 bildebakgru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B8A2770-5280-BD40-B193-34EDB771EAE2}"/>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Velg «Sett inn» fra meny</a:t>
            </a:r>
          </a:p>
        </p:txBody>
      </p:sp>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587375" y="1650028"/>
            <a:ext cx="11017250" cy="4587260"/>
          </a:xfrm>
          <a:prstGeom prst="rect">
            <a:avLst/>
          </a:prstGeom>
          <a:noFill/>
          <a:ln>
            <a:noFill/>
          </a:ln>
        </p:spPr>
        <p:txBody>
          <a:bodyPr/>
          <a:lstStyle>
            <a:lvl1pPr marL="0" indent="0">
              <a:buNone/>
              <a:defRPr>
                <a:solidFill>
                  <a:srgbClr val="182538"/>
                </a:solidFill>
              </a:defRPr>
            </a:lvl1pPr>
          </a:lstStyle>
          <a:p>
            <a:endParaRPr lang="nb-NO" dirty="0"/>
          </a:p>
        </p:txBody>
      </p:sp>
    </p:spTree>
    <p:extLst>
      <p:ext uri="{BB962C8B-B14F-4D97-AF65-F5344CB8AC3E}">
        <p14:creationId xmlns:p14="http://schemas.microsoft.com/office/powerpoint/2010/main" val="4079599843"/>
      </p:ext>
    </p:extLst>
  </p:cSld>
  <p:clrMapOvr>
    <a:masterClrMapping/>
  </p:clrMapOvr>
  <p:extLst>
    <p:ext uri="{DCECCB84-F9BA-43D5-87BE-67443E8EF086}">
      <p15:sldGuideLst xmlns:p15="http://schemas.microsoft.com/office/powerpoint/2012/main">
        <p15:guide id="1" orient="horz" pos="2160">
          <p15:clr>
            <a:srgbClr val="FBAE40"/>
          </p15:clr>
        </p15:guide>
        <p15:guide id="2" pos="731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gram høyre, bildebakgrunn">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B8A2770-5280-BD40-B193-34EDB771EAE2}"/>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a:solidFill>
                  <a:srgbClr val="182538"/>
                </a:solidFill>
              </a:defRPr>
            </a:lvl1pPr>
          </a:lstStyle>
          <a:p>
            <a:r>
              <a:rPr lang="nb-NO" dirty="0"/>
              <a:t>Trykk på ikon eller «Sett inn» fra menyen</a:t>
            </a:r>
          </a:p>
        </p:txBody>
      </p:sp>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6096000" y="1650028"/>
            <a:ext cx="5508625" cy="4587260"/>
          </a:xfrm>
          <a:prstGeom prst="rect">
            <a:avLst/>
          </a:prstGeom>
          <a:noFill/>
          <a:ln>
            <a:noFill/>
          </a:ln>
        </p:spPr>
        <p:txBody>
          <a:bodyPr/>
          <a:lstStyle>
            <a:lvl1pPr marL="0" indent="0">
              <a:buNone/>
              <a:defRPr>
                <a:solidFill>
                  <a:srgbClr val="182538"/>
                </a:solidFill>
              </a:defRPr>
            </a:lvl1pPr>
          </a:lstStyle>
          <a:p>
            <a:endParaRPr lang="nb-NO" dirty="0"/>
          </a:p>
        </p:txBody>
      </p:sp>
    </p:spTree>
    <p:extLst>
      <p:ext uri="{BB962C8B-B14F-4D97-AF65-F5344CB8AC3E}">
        <p14:creationId xmlns:p14="http://schemas.microsoft.com/office/powerpoint/2010/main" val="2143369096"/>
      </p:ext>
    </p:extLst>
  </p:cSld>
  <p:clrMapOvr>
    <a:masterClrMapping/>
  </p:clrMapOvr>
  <p:extLst>
    <p:ext uri="{DCECCB84-F9BA-43D5-87BE-67443E8EF086}">
      <p15:sldGuideLst xmlns:p15="http://schemas.microsoft.com/office/powerpoint/2012/main">
        <p15:guide id="1" orient="horz" pos="2160">
          <p15:clr>
            <a:srgbClr val="FBAE40"/>
          </p15:clr>
        </p15:guide>
        <p15:guide id="2" pos="731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or blått tall og blå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BB34F03-81C8-B94C-97C0-848A2FC49ACC}"/>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ittel 1">
            <a:extLst>
              <a:ext uri="{FF2B5EF4-FFF2-40B4-BE49-F238E27FC236}">
                <a16:creationId xmlns:a16="http://schemas.microsoft.com/office/drawing/2014/main" id="{45844982-97F7-A944-8FA1-9EC4507BEF17}"/>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marL="0" marR="0" indent="0" algn="ctr" defTabSz="914400" rtl="0" eaLnBrk="0" fontAlgn="base" latinLnBrk="0" hangingPunct="0">
              <a:lnSpc>
                <a:spcPct val="90000"/>
              </a:lnSpc>
              <a:spcBef>
                <a:spcPct val="0"/>
              </a:spcBef>
              <a:spcAft>
                <a:spcPct val="0"/>
              </a:spcAft>
              <a:buClrTx/>
              <a:buSzTx/>
              <a:buFontTx/>
              <a:buNone/>
              <a:tabLst/>
              <a:defRPr sz="20000" b="1" i="0">
                <a:solidFill>
                  <a:schemeClr val="accent2"/>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nb-NO" noProof="0" dirty="0"/>
              <a:t>100 %</a:t>
            </a:r>
          </a:p>
        </p:txBody>
      </p:sp>
    </p:spTree>
    <p:extLst>
      <p:ext uri="{BB962C8B-B14F-4D97-AF65-F5344CB8AC3E}">
        <p14:creationId xmlns:p14="http://schemas.microsoft.com/office/powerpoint/2010/main" val="9112354"/>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or grønt tall og blå undertittel">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BB34F03-81C8-B94C-97C0-848A2FC49ACC}"/>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
        <p:nvSpPr>
          <p:cNvPr id="5" name="Tittel 1">
            <a:extLst>
              <a:ext uri="{FF2B5EF4-FFF2-40B4-BE49-F238E27FC236}">
                <a16:creationId xmlns:a16="http://schemas.microsoft.com/office/drawing/2014/main" id="{45844982-97F7-A944-8FA1-9EC4507BEF17}"/>
              </a:ext>
            </a:extLst>
          </p:cNvPr>
          <p:cNvSpPr>
            <a:spLocks noGrp="1"/>
          </p:cNvSpPr>
          <p:nvPr>
            <p:ph type="ctrTitle" hasCustomPrompt="1"/>
          </p:nvPr>
        </p:nvSpPr>
        <p:spPr>
          <a:xfrm>
            <a:off x="1066800" y="1502635"/>
            <a:ext cx="10058400" cy="2729258"/>
          </a:xfrm>
          <a:prstGeom prst="rect">
            <a:avLst/>
          </a:prstGeom>
        </p:spPr>
        <p:txBody>
          <a:bodyPr anchor="ctr">
            <a:noAutofit/>
          </a:bodyPr>
          <a:lstStyle>
            <a:lvl1pPr marL="0" marR="0" indent="0" algn="ctr" defTabSz="914400" rtl="0" eaLnBrk="0" fontAlgn="base" latinLnBrk="0" hangingPunct="0">
              <a:lnSpc>
                <a:spcPct val="90000"/>
              </a:lnSpc>
              <a:spcBef>
                <a:spcPct val="0"/>
              </a:spcBef>
              <a:spcAft>
                <a:spcPct val="0"/>
              </a:spcAft>
              <a:buClrTx/>
              <a:buSzTx/>
              <a:buFontTx/>
              <a:buNone/>
              <a:tabLst/>
              <a:defRPr sz="20000" b="1" i="0">
                <a:solidFill>
                  <a:srgbClr val="98C847"/>
                </a:solidFill>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nb-NO" noProof="0" dirty="0"/>
              <a:t>100 %</a:t>
            </a:r>
          </a:p>
        </p:txBody>
      </p:sp>
    </p:spTree>
    <p:extLst>
      <p:ext uri="{BB962C8B-B14F-4D97-AF65-F5344CB8AC3E}">
        <p14:creationId xmlns:p14="http://schemas.microsoft.com/office/powerpoint/2010/main" val="3512920640"/>
      </p:ext>
    </p:extLst>
  </p:cSld>
  <p:clrMapOvr>
    <a:masterClrMapping/>
  </p:clrMapOvr>
  <p:extLst>
    <p:ext uri="{DCECCB84-F9BA-43D5-87BE-67443E8EF086}">
      <p15:sldGuideLst xmlns:p15="http://schemas.microsoft.com/office/powerpoint/2012/main">
        <p15:guide id="3" orient="horz" pos="93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tat. blå tekst og undertittel">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chemeClr val="accent2"/>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482019722"/>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tat. grønn tekst og blå undertittel">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rgbClr val="98C847"/>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280379504"/>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 Bilde utfallende med farget felt og tekst">
    <p:spTree>
      <p:nvGrpSpPr>
        <p:cNvPr id="1" name=""/>
        <p:cNvGrpSpPr/>
        <p:nvPr/>
      </p:nvGrpSpPr>
      <p:grpSpPr>
        <a:xfrm>
          <a:off x="0" y="0"/>
          <a:ext cx="0" cy="0"/>
          <a:chOff x="0" y="0"/>
          <a:chExt cx="0" cy="0"/>
        </a:xfrm>
      </p:grpSpPr>
      <p:pic>
        <p:nvPicPr>
          <p:cNvPr id="4" name="Bilde 3" descr="Et bilde som inneholder innendørs, bord&#10;&#10;Beskrivelse som er generert med høy visshet">
            <a:extLst>
              <a:ext uri="{FF2B5EF4-FFF2-40B4-BE49-F238E27FC236}">
                <a16:creationId xmlns:a16="http://schemas.microsoft.com/office/drawing/2014/main" id="{9DA00018-3138-4160-83F2-DCAB96EDAB94}"/>
              </a:ext>
            </a:extLst>
          </p:cNvPr>
          <p:cNvPicPr>
            <a:picLocks noChangeAspect="1"/>
          </p:cNvPicPr>
          <p:nvPr userDrawn="1"/>
        </p:nvPicPr>
        <p:blipFill rotWithShape="1">
          <a:blip r:embed="rId2"/>
          <a:srcRect r="20220" b="32668"/>
          <a:stretch/>
        </p:blipFill>
        <p:spPr>
          <a:xfrm>
            <a:off x="0" y="0"/>
            <a:ext cx="12192000" cy="6858000"/>
          </a:xfrm>
          <a:prstGeom prst="rect">
            <a:avLst/>
          </a:prstGeom>
        </p:spPr>
      </p:pic>
      <p:sp>
        <p:nvSpPr>
          <p:cNvPr id="13" name="Rektangel 12">
            <a:extLst>
              <a:ext uri="{FF2B5EF4-FFF2-40B4-BE49-F238E27FC236}">
                <a16:creationId xmlns:a16="http://schemas.microsoft.com/office/drawing/2014/main" id="{29E5E71A-70E7-0840-98F2-CE91116788A6}"/>
              </a:ext>
            </a:extLst>
          </p:cNvPr>
          <p:cNvSpPr/>
          <p:nvPr userDrawn="1"/>
        </p:nvSpPr>
        <p:spPr>
          <a:xfrm>
            <a:off x="413949" y="659257"/>
            <a:ext cx="5682051" cy="5352306"/>
          </a:xfrm>
          <a:prstGeom prst="rect">
            <a:avLst/>
          </a:prstGeom>
          <a:solidFill>
            <a:schemeClr val="bg1">
              <a:alpha val="6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0" name="Bilde 9" hidden="1">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14" name="Tittel 1">
            <a:extLst>
              <a:ext uri="{FF2B5EF4-FFF2-40B4-BE49-F238E27FC236}">
                <a16:creationId xmlns:a16="http://schemas.microsoft.com/office/drawing/2014/main" id="{7CD92CA9-7773-CF4C-A4AC-AFEFF548D77F}"/>
              </a:ext>
            </a:extLst>
          </p:cNvPr>
          <p:cNvSpPr>
            <a:spLocks noGrp="1"/>
          </p:cNvSpPr>
          <p:nvPr>
            <p:ph type="ctrTitle" hasCustomPrompt="1"/>
          </p:nvPr>
        </p:nvSpPr>
        <p:spPr>
          <a:xfrm>
            <a:off x="703825" y="1002814"/>
            <a:ext cx="5100075" cy="4699486"/>
          </a:xfrm>
          <a:prstGeom prst="rect">
            <a:avLst/>
          </a:prstGeom>
        </p:spPr>
        <p:txBody>
          <a:bodyPr anchor="ctr">
            <a:normAutofit/>
          </a:bodyPr>
          <a:lstStyle>
            <a:lvl1pPr algn="ctr">
              <a:lnSpc>
                <a:spcPct val="100000"/>
              </a:lnSpc>
              <a:defRPr sz="4200" b="1" i="0">
                <a:solidFill>
                  <a:schemeClr val="tx1"/>
                </a:solidFill>
                <a:latin typeface="Century Gothic" panose="020B0502020202020204" pitchFamily="34" charset="0"/>
              </a:defRPr>
            </a:lvl1pPr>
          </a:lstStyle>
          <a:p>
            <a:r>
              <a:rPr lang="nb-NO" noProof="0" dirty="0"/>
              <a:t>Sitat eller løpende tekst. Klikk for å redigere.</a:t>
            </a:r>
          </a:p>
        </p:txBody>
      </p:sp>
      <p:sp>
        <p:nvSpPr>
          <p:cNvPr id="6" name="TextBox 5">
            <a:extLst>
              <a:ext uri="{FF2B5EF4-FFF2-40B4-BE49-F238E27FC236}">
                <a16:creationId xmlns:a16="http://schemas.microsoft.com/office/drawing/2014/main" id="{909EA162-0B0C-5A43-941A-1F2BDDB4B1E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974283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itat. grønn tekst og blå undertittel (uten logo)">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4F3370D1-D042-6546-ACB6-E8557076844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defRPr sz="4200" b="1" i="0">
                <a:solidFill>
                  <a:srgbClr val="98C847"/>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6" name="Text Placeholder 2">
            <a:extLst>
              <a:ext uri="{FF2B5EF4-FFF2-40B4-BE49-F238E27FC236}">
                <a16:creationId xmlns:a16="http://schemas.microsoft.com/office/drawing/2014/main" id="{F152FDBB-0948-9740-9C27-607FFE5882F4}"/>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842659224"/>
      </p:ext>
    </p:extLst>
  </p:cSld>
  <p:clrMapOvr>
    <a:masterClrMapping/>
  </p:clrMapOvr>
  <p:extLst>
    <p:ext uri="{DCECCB84-F9BA-43D5-87BE-67443E8EF086}">
      <p15:sldGuideLst xmlns:p15="http://schemas.microsoft.com/office/powerpoint/2012/main">
        <p15:guide id="1" orient="horz" pos="164">
          <p15:clr>
            <a:srgbClr val="FBAE40"/>
          </p15:clr>
        </p15:guide>
        <p15:guide id="2" pos="665">
          <p15:clr>
            <a:srgbClr val="FBAE40"/>
          </p15:clr>
        </p15:guide>
        <p15:guide id="3" orient="horz" pos="36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itat - blå skrift og undertittel (uten logo)">
    <p:bg>
      <p:bgPr>
        <a:solidFill>
          <a:schemeClr val="bg1"/>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3AAA5A65-8CCF-4842-92AF-981F40AA622E}"/>
              </a:ext>
            </a:extLst>
          </p:cNvPr>
          <p:cNvSpPr>
            <a:spLocks noGrp="1"/>
          </p:cNvSpPr>
          <p:nvPr>
            <p:ph type="ctrTitle" hasCustomPrompt="1"/>
          </p:nvPr>
        </p:nvSpPr>
        <p:spPr>
          <a:xfrm>
            <a:off x="1066800" y="1502635"/>
            <a:ext cx="10058400" cy="2729258"/>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71F229A9-719E-C74E-ABE7-5B5D6FAF5456}"/>
              </a:ext>
            </a:extLst>
          </p:cNvPr>
          <p:cNvSpPr>
            <a:spLocks noGrp="1"/>
          </p:cNvSpPr>
          <p:nvPr>
            <p:ph type="body" sz="quarter" idx="11" hasCustomPrompt="1"/>
          </p:nvPr>
        </p:nvSpPr>
        <p:spPr>
          <a:xfrm>
            <a:off x="1066800" y="4231893"/>
            <a:ext cx="10058400" cy="1168125"/>
          </a:xfrm>
          <a:prstGeom prst="rect">
            <a:avLst/>
          </a:prstGeom>
        </p:spPr>
        <p:txBody>
          <a:bodyPr/>
          <a:lstStyle>
            <a:lvl1pPr marL="0" indent="0" algn="ctr">
              <a:buNone/>
              <a:defRPr sz="2000" b="1" i="0">
                <a:solidFill>
                  <a:srgbClr val="1189D0"/>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2231928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 Bilde utfallende med farget felt og tekst">
    <p:spTree>
      <p:nvGrpSpPr>
        <p:cNvPr id="1" name=""/>
        <p:cNvGrpSpPr/>
        <p:nvPr/>
      </p:nvGrpSpPr>
      <p:grpSpPr>
        <a:xfrm>
          <a:off x="0" y="0"/>
          <a:ext cx="0" cy="0"/>
          <a:chOff x="0" y="0"/>
          <a:chExt cx="0" cy="0"/>
        </a:xfrm>
      </p:grpSpPr>
      <p:pic>
        <p:nvPicPr>
          <p:cNvPr id="6" name="Bilde 5" descr="Et bilde som inneholder utendørs, gress, fugl&#10;&#10;&#10;&#10;Automatisk generert beskrivelse">
            <a:extLst>
              <a:ext uri="{FF2B5EF4-FFF2-40B4-BE49-F238E27FC236}">
                <a16:creationId xmlns:a16="http://schemas.microsoft.com/office/drawing/2014/main" id="{D53C45D5-119B-B24C-BAE4-FA9DB96D0FF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rgbClr val="182538"/>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4096470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 Bilde utfallende med farget felt og teks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DB3AB34A-FA77-4ABB-BC1A-30A0C51097A9}"/>
              </a:ext>
            </a:extLst>
          </p:cNvPr>
          <p:cNvPicPr>
            <a:picLocks noChangeAspect="1"/>
          </p:cNvPicPr>
          <p:nvPr userDrawn="1"/>
        </p:nvPicPr>
        <p:blipFill rotWithShape="1">
          <a:blip r:embed="rId2"/>
          <a:srcRect r="21095" b="33416"/>
          <a:stretch/>
        </p:blipFill>
        <p:spPr>
          <a:xfrm>
            <a:off x="-1525" y="0"/>
            <a:ext cx="12193525" cy="6858000"/>
          </a:xfrm>
          <a:prstGeom prst="rect">
            <a:avLst/>
          </a:prstGeom>
        </p:spPr>
      </p:pic>
      <p:pic>
        <p:nvPicPr>
          <p:cNvPr id="10" name="Bilde 9" hidden="1">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accent2"/>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2997511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 Bilde utfallende med teksfelt">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06174E0-71FD-4565-85E4-EB624A5346C8}"/>
              </a:ext>
            </a:extLst>
          </p:cNvPr>
          <p:cNvPicPr>
            <a:picLocks noChangeAspect="1"/>
          </p:cNvPicPr>
          <p:nvPr userDrawn="1"/>
        </p:nvPicPr>
        <p:blipFill rotWithShape="1">
          <a:blip r:embed="rId2"/>
          <a:srcRect r="12579" b="26230"/>
          <a:stretch/>
        </p:blipFill>
        <p:spPr>
          <a:xfrm>
            <a:off x="-1524" y="0"/>
            <a:ext cx="12193524" cy="6858000"/>
          </a:xfrm>
          <a:prstGeom prst="rect">
            <a:avLst/>
          </a:prstGeom>
        </p:spPr>
      </p:pic>
      <p:pic>
        <p:nvPicPr>
          <p:cNvPr id="10" name="Bilde 9">
            <a:extLst>
              <a:ext uri="{FF2B5EF4-FFF2-40B4-BE49-F238E27FC236}">
                <a16:creationId xmlns:a16="http://schemas.microsoft.com/office/drawing/2014/main" id="{116FB84E-18CE-0640-8CE4-579AE3404B86}"/>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8" name="Rektangel 7" hidden="1">
            <a:extLst>
              <a:ext uri="{FF2B5EF4-FFF2-40B4-BE49-F238E27FC236}">
                <a16:creationId xmlns:a16="http://schemas.microsoft.com/office/drawing/2014/main" id="{D543C895-3730-3845-A779-9A12833661C1}"/>
              </a:ext>
            </a:extLst>
          </p:cNvPr>
          <p:cNvSpPr/>
          <p:nvPr userDrawn="1"/>
        </p:nvSpPr>
        <p:spPr>
          <a:xfrm>
            <a:off x="413949" y="380751"/>
            <a:ext cx="7010400" cy="6010996"/>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ittel 1">
            <a:extLst>
              <a:ext uri="{FF2B5EF4-FFF2-40B4-BE49-F238E27FC236}">
                <a16:creationId xmlns:a16="http://schemas.microsoft.com/office/drawing/2014/main" id="{696CBA69-A37B-BB43-9F2E-8E4285D0F987}"/>
              </a:ext>
            </a:extLst>
          </p:cNvPr>
          <p:cNvSpPr>
            <a:spLocks noGrp="1"/>
          </p:cNvSpPr>
          <p:nvPr>
            <p:ph type="ctrTitle" hasCustomPrompt="1"/>
          </p:nvPr>
        </p:nvSpPr>
        <p:spPr>
          <a:xfrm>
            <a:off x="949925" y="825014"/>
            <a:ext cx="5905500" cy="4996364"/>
          </a:xfrm>
          <a:prstGeom prst="rect">
            <a:avLst/>
          </a:prstGeom>
        </p:spPr>
        <p:txBody>
          <a:bodyPr anchor="ctr">
            <a:normAutofit/>
          </a:bodyPr>
          <a:lstStyle>
            <a:lvl1pPr algn="ctr">
              <a:lnSpc>
                <a:spcPct val="100000"/>
              </a:lnSpc>
              <a:defRPr sz="4200" b="1" i="0">
                <a:solidFill>
                  <a:schemeClr val="bg1"/>
                </a:solidFill>
                <a:latin typeface="Century Gothic" panose="020B0502020202020204" pitchFamily="34" charset="0"/>
              </a:defRPr>
            </a:lvl1pPr>
          </a:lstStyle>
          <a:p>
            <a:r>
              <a:rPr lang="nb-NO" noProof="0" dirty="0"/>
              <a:t>Sitat eller løpende tekst. Klikk for å redigere.</a:t>
            </a:r>
          </a:p>
        </p:txBody>
      </p:sp>
      <p:sp>
        <p:nvSpPr>
          <p:cNvPr id="7" name="TextBox 5">
            <a:extLst>
              <a:ext uri="{FF2B5EF4-FFF2-40B4-BE49-F238E27FC236}">
                <a16:creationId xmlns:a16="http://schemas.microsoft.com/office/drawing/2014/main" id="{44CF96E5-C159-5A47-BDA6-62CE5D83930E}"/>
              </a:ext>
            </a:extLst>
          </p:cNvPr>
          <p:cNvSpPr txBox="1"/>
          <p:nvPr userDrawn="1"/>
        </p:nvSpPr>
        <p:spPr>
          <a:xfrm>
            <a:off x="112862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spTree>
    <p:extLst>
      <p:ext uri="{BB962C8B-B14F-4D97-AF65-F5344CB8AC3E}">
        <p14:creationId xmlns:p14="http://schemas.microsoft.com/office/powerpoint/2010/main" val="1250442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56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 Bilde utfallende med tekst">
    <p:spTree>
      <p:nvGrpSpPr>
        <p:cNvPr id="1" name=""/>
        <p:cNvGrpSpPr/>
        <p:nvPr/>
      </p:nvGrpSpPr>
      <p:grpSpPr>
        <a:xfrm>
          <a:off x="0" y="0"/>
          <a:ext cx="0" cy="0"/>
          <a:chOff x="0" y="0"/>
          <a:chExt cx="0" cy="0"/>
        </a:xfrm>
      </p:grpSpPr>
      <p:pic>
        <p:nvPicPr>
          <p:cNvPr id="8" name="Bilde 7" descr="Et bilde som inneholder gjerde&#10;&#10;&#10;&#10;Automatisk generert beskrivelse">
            <a:extLst>
              <a:ext uri="{FF2B5EF4-FFF2-40B4-BE49-F238E27FC236}">
                <a16:creationId xmlns:a16="http://schemas.microsoft.com/office/drawing/2014/main" id="{85B031A5-597F-B441-AC39-135BF90856E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tel 1">
            <a:extLst>
              <a:ext uri="{FF2B5EF4-FFF2-40B4-BE49-F238E27FC236}">
                <a16:creationId xmlns:a16="http://schemas.microsoft.com/office/drawing/2014/main" id="{5E7931E3-01AD-A746-B602-CA0F230B37DC}"/>
              </a:ext>
            </a:extLst>
          </p:cNvPr>
          <p:cNvSpPr>
            <a:spLocks noGrp="1"/>
          </p:cNvSpPr>
          <p:nvPr>
            <p:ph type="ctrTitle" hasCustomPrompt="1"/>
          </p:nvPr>
        </p:nvSpPr>
        <p:spPr>
          <a:xfrm>
            <a:off x="1066800" y="1502635"/>
            <a:ext cx="6565900" cy="3831366"/>
          </a:xfrm>
          <a:prstGeom prst="rect">
            <a:avLst/>
          </a:prstGeom>
        </p:spPr>
        <p:txBody>
          <a:bodyPr anchor="ctr">
            <a:normAutofit/>
          </a:bodyPr>
          <a:lstStyle>
            <a:lvl1pPr algn="l">
              <a:lnSpc>
                <a:spcPct val="100000"/>
              </a:lnSpc>
              <a:defRPr sz="4200" b="1" i="0">
                <a:solidFill>
                  <a:srgbClr val="182538"/>
                </a:solidFill>
                <a:latin typeface="Century Gothic" panose="020B0502020202020204" pitchFamily="34" charset="0"/>
              </a:defRPr>
            </a:lvl1pPr>
          </a:lstStyle>
          <a:p>
            <a:r>
              <a:rPr lang="nb-NO" noProof="0" dirty="0"/>
              <a:t>Sitat eller løpende tekst. </a:t>
            </a:r>
            <a:br>
              <a:rPr lang="nb-NO" noProof="0" dirty="0"/>
            </a:br>
            <a:r>
              <a:rPr lang="nb-NO" noProof="0" dirty="0"/>
              <a:t>Klikk for å redigere.</a:t>
            </a:r>
          </a:p>
        </p:txBody>
      </p:sp>
      <p:sp>
        <p:nvSpPr>
          <p:cNvPr id="7" name="Text Placeholder 2">
            <a:extLst>
              <a:ext uri="{FF2B5EF4-FFF2-40B4-BE49-F238E27FC236}">
                <a16:creationId xmlns:a16="http://schemas.microsoft.com/office/drawing/2014/main" id="{8D7C525B-D390-1E4C-AD22-BB10B88DC03A}"/>
              </a:ext>
            </a:extLst>
          </p:cNvPr>
          <p:cNvSpPr>
            <a:spLocks noGrp="1"/>
          </p:cNvSpPr>
          <p:nvPr>
            <p:ph type="body" sz="quarter" idx="11" hasCustomPrompt="1"/>
          </p:nvPr>
        </p:nvSpPr>
        <p:spPr>
          <a:xfrm>
            <a:off x="1066800" y="5334001"/>
            <a:ext cx="6565900" cy="431799"/>
          </a:xfrm>
          <a:prstGeom prst="rect">
            <a:avLst/>
          </a:prstGeom>
        </p:spPr>
        <p:txBody>
          <a:bodyPr/>
          <a:lstStyle>
            <a:lvl1pPr marL="0" indent="0" algn="l">
              <a:buNone/>
              <a:defRPr sz="2000" b="1" i="0">
                <a:solidFill>
                  <a:srgbClr val="182538"/>
                </a:solidFill>
                <a:latin typeface="Calibri" panose="020F0502020204030204" pitchFamily="34" charset="0"/>
                <a:cs typeface="Calibri" panose="020F0502020204030204" pitchFamily="34" charset="0"/>
              </a:defRPr>
            </a:lvl1pPr>
          </a:lstStyle>
          <a:p>
            <a:pPr lvl="0"/>
            <a:r>
              <a:rPr lang="nb-NO" noProof="0" dirty="0"/>
              <a:t>Klikk for å redigere undertittel/avsender</a:t>
            </a:r>
          </a:p>
        </p:txBody>
      </p:sp>
    </p:spTree>
    <p:extLst>
      <p:ext uri="{BB962C8B-B14F-4D97-AF65-F5344CB8AC3E}">
        <p14:creationId xmlns:p14="http://schemas.microsoft.com/office/powerpoint/2010/main" val="382100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 Diagram på utfallende bilde og logo">
    <p:spTree>
      <p:nvGrpSpPr>
        <p:cNvPr id="1" name=""/>
        <p:cNvGrpSpPr/>
        <p:nvPr/>
      </p:nvGrpSpPr>
      <p:grpSpPr>
        <a:xfrm>
          <a:off x="0" y="0"/>
          <a:ext cx="0" cy="0"/>
          <a:chOff x="0" y="0"/>
          <a:chExt cx="0" cy="0"/>
        </a:xfrm>
      </p:grpSpPr>
      <p:pic>
        <p:nvPicPr>
          <p:cNvPr id="6" name="Bilde 5" descr="Et bilde som inneholder utendørs, gress, fugl&#10;&#10;&#10;&#10;Automatisk generert beskrivelse">
            <a:extLst>
              <a:ext uri="{FF2B5EF4-FFF2-40B4-BE49-F238E27FC236}">
                <a16:creationId xmlns:a16="http://schemas.microsoft.com/office/drawing/2014/main" id="{E5F14F9F-448F-3E41-9C89-F717B90A084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7" name="Bilde 6">
            <a:extLst>
              <a:ext uri="{FF2B5EF4-FFF2-40B4-BE49-F238E27FC236}">
                <a16:creationId xmlns:a16="http://schemas.microsoft.com/office/drawing/2014/main" id="{B6576B94-C69A-6847-A0B1-3BAD7960BF7C}"/>
              </a:ext>
            </a:extLst>
          </p:cNvPr>
          <p:cNvPicPr>
            <a:picLocks noChangeAspect="1"/>
          </p:cNvPicPr>
          <p:nvPr userDrawn="1"/>
        </p:nvPicPr>
        <p:blipFill>
          <a:blip r:embed="rId3"/>
          <a:stretch>
            <a:fillRect/>
          </a:stretch>
        </p:blipFill>
        <p:spPr>
          <a:xfrm>
            <a:off x="10625509" y="334754"/>
            <a:ext cx="1152542" cy="980521"/>
          </a:xfrm>
          <a:prstGeom prst="rect">
            <a:avLst/>
          </a:prstGeom>
        </p:spPr>
      </p:pic>
      <p:sp>
        <p:nvSpPr>
          <p:cNvPr id="4" name="Plassholder for diagram 3">
            <a:extLst>
              <a:ext uri="{FF2B5EF4-FFF2-40B4-BE49-F238E27FC236}">
                <a16:creationId xmlns:a16="http://schemas.microsoft.com/office/drawing/2014/main" id="{3A1B3A8A-07D7-C94D-BE0B-EC7D4FA6ADC2}"/>
              </a:ext>
            </a:extLst>
          </p:cNvPr>
          <p:cNvSpPr>
            <a:spLocks noGrp="1"/>
          </p:cNvSpPr>
          <p:nvPr>
            <p:ph type="chart" sz="quarter" idx="10"/>
          </p:nvPr>
        </p:nvSpPr>
        <p:spPr>
          <a:xfrm>
            <a:off x="587375" y="1650028"/>
            <a:ext cx="11017250" cy="4587260"/>
          </a:xfrm>
          <a:prstGeom prst="rect">
            <a:avLst/>
          </a:prstGeom>
          <a:noFill/>
          <a:ln>
            <a:noFill/>
          </a:ln>
        </p:spPr>
        <p:txBody>
          <a:bodyPr/>
          <a:lstStyle>
            <a:lvl1pPr marL="0" indent="0">
              <a:buNone/>
              <a:defRPr>
                <a:solidFill>
                  <a:schemeClr val="bg1"/>
                </a:solidFill>
              </a:defRPr>
            </a:lvl1pPr>
          </a:lstStyle>
          <a:p>
            <a:endParaRPr lang="nb-NO" dirty="0"/>
          </a:p>
        </p:txBody>
      </p:sp>
    </p:spTree>
    <p:extLst>
      <p:ext uri="{BB962C8B-B14F-4D97-AF65-F5344CB8AC3E}">
        <p14:creationId xmlns:p14="http://schemas.microsoft.com/office/powerpoint/2010/main" val="2176073753"/>
      </p:ext>
    </p:extLst>
  </p:cSld>
  <p:clrMapOvr>
    <a:masterClrMapping/>
  </p:clrMapOvr>
  <p:extLst>
    <p:ext uri="{DCECCB84-F9BA-43D5-87BE-67443E8EF086}">
      <p15:sldGuideLst xmlns:p15="http://schemas.microsoft.com/office/powerpoint/2012/main">
        <p15:guide id="1" orient="horz" pos="2160">
          <p15:clr>
            <a:srgbClr val="FBAE40"/>
          </p15:clr>
        </p15:guide>
        <p15:guide id="2" pos="731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40066"/>
      </p:ext>
    </p:extLst>
  </p:cSld>
  <p:clrMap bg1="lt1" tx1="dk1" bg2="lt2" tx2="dk2" accent1="accent1" accent2="accent2" accent3="accent3" accent4="accent4" accent5="accent5" accent6="accent6" hlink="hlink" folHlink="folHlink"/>
  <p:sldLayoutIdLst>
    <p:sldLayoutId id="2147484725" r:id="rId1"/>
    <p:sldLayoutId id="2147484696" r:id="rId2"/>
    <p:sldLayoutId id="2147484697" r:id="rId3"/>
    <p:sldLayoutId id="2147484755" r:id="rId4"/>
    <p:sldLayoutId id="2147484698" r:id="rId5"/>
    <p:sldLayoutId id="2147484754" r:id="rId6"/>
    <p:sldLayoutId id="2147484753" r:id="rId7"/>
    <p:sldLayoutId id="2147484716" r:id="rId8"/>
    <p:sldLayoutId id="2147484730" r:id="rId9"/>
    <p:sldLayoutId id="2147484757" r:id="rId10"/>
    <p:sldLayoutId id="2147484758" r:id="rId11"/>
    <p:sldLayoutId id="2147484759" r:id="rId12"/>
    <p:sldLayoutId id="2147484760" r:id="rId13"/>
    <p:sldLayoutId id="2147484701" r:id="rId14"/>
    <p:sldLayoutId id="2147484699" r:id="rId15"/>
    <p:sldLayoutId id="2147484763" r:id="rId16"/>
    <p:sldLayoutId id="2147484766" r:id="rId17"/>
    <p:sldLayoutId id="2147484767" r:id="rId18"/>
    <p:sldLayoutId id="2147484768" r:id="rId19"/>
    <p:sldLayoutId id="2147484769" r:id="rId20"/>
    <p:sldLayoutId id="2147484770" r:id="rId21"/>
  </p:sldLayoutIdLst>
  <p:hf hdr="0" dt="0"/>
  <p:txStyles>
    <p:titleStyle>
      <a:lvl1pPr algn="l" rtl="0" eaLnBrk="0" fontAlgn="base" hangingPunct="0">
        <a:lnSpc>
          <a:spcPct val="90000"/>
        </a:lnSpc>
        <a:spcBef>
          <a:spcPct val="0"/>
        </a:spcBef>
        <a:spcAft>
          <a:spcPct val="0"/>
        </a:spcAft>
        <a:defRPr sz="3600" kern="1200">
          <a:solidFill>
            <a:schemeClr val="bg1"/>
          </a:solidFill>
          <a:latin typeface="+mj-lt"/>
          <a:ea typeface="ＭＳ Ｐゴシック" charset="0"/>
          <a:cs typeface="+mj-cs"/>
        </a:defRPr>
      </a:lvl1pPr>
      <a:lvl2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bg1"/>
          </a:solidFill>
          <a:latin typeface="Arial" charset="0"/>
          <a:ea typeface="ＭＳ Ｐゴシック" charset="0"/>
        </a:defRPr>
      </a:lvl5pPr>
      <a:lvl6pPr marL="457200" algn="l" rtl="0" fontAlgn="base">
        <a:lnSpc>
          <a:spcPct val="90000"/>
        </a:lnSpc>
        <a:spcBef>
          <a:spcPct val="0"/>
        </a:spcBef>
        <a:spcAft>
          <a:spcPct val="0"/>
        </a:spcAft>
        <a:defRPr sz="3600">
          <a:solidFill>
            <a:schemeClr val="bg1"/>
          </a:solidFill>
          <a:latin typeface="Arial" charset="0"/>
        </a:defRPr>
      </a:lvl6pPr>
      <a:lvl7pPr marL="914400" algn="l" rtl="0" fontAlgn="base">
        <a:lnSpc>
          <a:spcPct val="90000"/>
        </a:lnSpc>
        <a:spcBef>
          <a:spcPct val="0"/>
        </a:spcBef>
        <a:spcAft>
          <a:spcPct val="0"/>
        </a:spcAft>
        <a:defRPr sz="3600">
          <a:solidFill>
            <a:schemeClr val="bg1"/>
          </a:solidFill>
          <a:latin typeface="Arial" charset="0"/>
        </a:defRPr>
      </a:lvl7pPr>
      <a:lvl8pPr marL="1371600" algn="l" rtl="0" fontAlgn="base">
        <a:lnSpc>
          <a:spcPct val="90000"/>
        </a:lnSpc>
        <a:spcBef>
          <a:spcPct val="0"/>
        </a:spcBef>
        <a:spcAft>
          <a:spcPct val="0"/>
        </a:spcAft>
        <a:defRPr sz="3600">
          <a:solidFill>
            <a:schemeClr val="bg1"/>
          </a:solidFill>
          <a:latin typeface="Arial" charset="0"/>
        </a:defRPr>
      </a:lvl8pPr>
      <a:lvl9pPr marL="1828800" algn="l" rtl="0" fontAlgn="base">
        <a:lnSpc>
          <a:spcPct val="90000"/>
        </a:lnSpc>
        <a:spcBef>
          <a:spcPct val="0"/>
        </a:spcBef>
        <a:spcAft>
          <a:spcPct val="0"/>
        </a:spcAft>
        <a:defRPr sz="3600">
          <a:solidFill>
            <a:schemeClr val="bg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400" kern="1200">
          <a:solidFill>
            <a:schemeClr val="bg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200" kern="1200">
          <a:solidFill>
            <a:schemeClr val="bg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kern="1200">
          <a:solidFill>
            <a:schemeClr val="bg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bg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a:off x="11189041" y="6485947"/>
            <a:ext cx="458830" cy="153888"/>
          </a:xfrm>
          <a:prstGeom prst="rect">
            <a:avLst/>
          </a:prstGeom>
          <a:noFill/>
        </p:spPr>
        <p:txBody>
          <a:bodyPr wrap="square" lIns="0" tIns="0" rIns="36000" bIns="0" rtlCol="0">
            <a:spAutoFit/>
          </a:bodyPr>
          <a:lstStyle/>
          <a:p>
            <a:pPr algn="r"/>
            <a:fld id="{EFE89C2B-EBF9-0B44-845E-9D8FF0245D8D}" type="slidenum">
              <a:rPr lang="en-US" sz="1000" smtClean="0">
                <a:solidFill>
                  <a:schemeClr val="bg1"/>
                </a:solidFill>
              </a:rPr>
              <a:pPr algn="r"/>
              <a:t>‹#›</a:t>
            </a:fld>
            <a:endParaRPr lang="en-US" sz="1000" dirty="0">
              <a:solidFill>
                <a:schemeClr val="bg1"/>
              </a:solidFill>
            </a:endParaRPr>
          </a:p>
        </p:txBody>
      </p:sp>
      <p:pic>
        <p:nvPicPr>
          <p:cNvPr id="4" name="Bilde 3">
            <a:extLst>
              <a:ext uri="{FF2B5EF4-FFF2-40B4-BE49-F238E27FC236}">
                <a16:creationId xmlns:a16="http://schemas.microsoft.com/office/drawing/2014/main" id="{0953982E-B02C-8440-8B83-B7920C793669}"/>
              </a:ext>
            </a:extLst>
          </p:cNvPr>
          <p:cNvPicPr>
            <a:picLocks noChangeAspect="1"/>
          </p:cNvPicPr>
          <p:nvPr userDrawn="1"/>
        </p:nvPicPr>
        <p:blipFill>
          <a:blip r:embed="rId22"/>
          <a:stretch>
            <a:fillRect/>
          </a:stretch>
        </p:blipFill>
        <p:spPr>
          <a:xfrm>
            <a:off x="10625509" y="334754"/>
            <a:ext cx="1152542" cy="980521"/>
          </a:xfrm>
          <a:prstGeom prst="rect">
            <a:avLst/>
          </a:prstGeom>
        </p:spPr>
      </p:pic>
    </p:spTree>
    <p:extLst>
      <p:ext uri="{BB962C8B-B14F-4D97-AF65-F5344CB8AC3E}">
        <p14:creationId xmlns:p14="http://schemas.microsoft.com/office/powerpoint/2010/main" val="3026260795"/>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4" r:id="rId4"/>
    <p:sldLayoutId id="2147484665" r:id="rId5"/>
    <p:sldLayoutId id="2147484666" r:id="rId6"/>
    <p:sldLayoutId id="2147484756" r:id="rId7"/>
    <p:sldLayoutId id="2147484667" r:id="rId8"/>
    <p:sldLayoutId id="2147484668" r:id="rId9"/>
    <p:sldLayoutId id="2147484669" r:id="rId10"/>
    <p:sldLayoutId id="2147484670" r:id="rId11"/>
    <p:sldLayoutId id="2147484671" r:id="rId12"/>
    <p:sldLayoutId id="2147484723" r:id="rId13"/>
    <p:sldLayoutId id="2147484724" r:id="rId14"/>
    <p:sldLayoutId id="2147484672" r:id="rId15"/>
    <p:sldLayoutId id="2147484692" r:id="rId16"/>
    <p:sldLayoutId id="2147484674" r:id="rId17"/>
    <p:sldLayoutId id="2147484690" r:id="rId18"/>
    <p:sldLayoutId id="2147484750" r:id="rId19"/>
    <p:sldLayoutId id="2147484746" r:id="rId20"/>
  </p:sldLayoutIdLst>
  <p:hf hdr="0" dt="0"/>
  <p:txStyles>
    <p:titleStyle>
      <a:lvl1pPr algn="l" rtl="0" eaLnBrk="0" fontAlgn="base" hangingPunct="0">
        <a:lnSpc>
          <a:spcPct val="90000"/>
        </a:lnSpc>
        <a:spcBef>
          <a:spcPct val="0"/>
        </a:spcBef>
        <a:spcAft>
          <a:spcPct val="0"/>
        </a:spcAft>
        <a:defRPr sz="3600" kern="1200">
          <a:solidFill>
            <a:srgbClr val="005C7A"/>
          </a:solidFill>
          <a:latin typeface="Open Sans"/>
          <a:ea typeface="ＭＳ Ｐゴシック" charset="0"/>
          <a:cs typeface="Open Sans"/>
        </a:defRPr>
      </a:lvl1pPr>
      <a:lvl2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2pPr>
      <a:lvl3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3pPr>
      <a:lvl4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4pPr>
      <a:lvl5pPr algn="l" rtl="0" eaLnBrk="0" fontAlgn="base" hangingPunct="0">
        <a:lnSpc>
          <a:spcPct val="90000"/>
        </a:lnSpc>
        <a:spcBef>
          <a:spcPct val="0"/>
        </a:spcBef>
        <a:spcAft>
          <a:spcPct val="0"/>
        </a:spcAft>
        <a:defRPr sz="3600">
          <a:solidFill>
            <a:schemeClr val="tx1"/>
          </a:solidFill>
          <a:latin typeface="Arial" charset="0"/>
          <a:ea typeface="ＭＳ Ｐゴシック" charset="0"/>
        </a:defRPr>
      </a:lvl5pPr>
      <a:lvl6pPr marL="457200" algn="l" rtl="0" fontAlgn="base">
        <a:lnSpc>
          <a:spcPct val="90000"/>
        </a:lnSpc>
        <a:spcBef>
          <a:spcPct val="0"/>
        </a:spcBef>
        <a:spcAft>
          <a:spcPct val="0"/>
        </a:spcAft>
        <a:defRPr sz="3600">
          <a:solidFill>
            <a:schemeClr val="tx1"/>
          </a:solidFill>
          <a:latin typeface="Arial" charset="0"/>
        </a:defRPr>
      </a:lvl6pPr>
      <a:lvl7pPr marL="914400" algn="l" rtl="0" fontAlgn="base">
        <a:lnSpc>
          <a:spcPct val="90000"/>
        </a:lnSpc>
        <a:spcBef>
          <a:spcPct val="0"/>
        </a:spcBef>
        <a:spcAft>
          <a:spcPct val="0"/>
        </a:spcAft>
        <a:defRPr sz="3600">
          <a:solidFill>
            <a:schemeClr val="tx1"/>
          </a:solidFill>
          <a:latin typeface="Arial" charset="0"/>
        </a:defRPr>
      </a:lvl7pPr>
      <a:lvl8pPr marL="1371600" algn="l" rtl="0" fontAlgn="base">
        <a:lnSpc>
          <a:spcPct val="90000"/>
        </a:lnSpc>
        <a:spcBef>
          <a:spcPct val="0"/>
        </a:spcBef>
        <a:spcAft>
          <a:spcPct val="0"/>
        </a:spcAft>
        <a:defRPr sz="3600">
          <a:solidFill>
            <a:schemeClr val="tx1"/>
          </a:solidFill>
          <a:latin typeface="Arial" charset="0"/>
        </a:defRPr>
      </a:lvl8pPr>
      <a:lvl9pPr marL="1828800" algn="l" rtl="0" fontAlgn="base">
        <a:lnSpc>
          <a:spcPct val="90000"/>
        </a:lnSpc>
        <a:spcBef>
          <a:spcPct val="0"/>
        </a:spcBef>
        <a:spcAft>
          <a:spcPct val="0"/>
        </a:spcAft>
        <a:defRPr sz="3600">
          <a:solidFill>
            <a:schemeClr val="tx1"/>
          </a:solidFill>
          <a:latin typeface="Arial" charset="0"/>
        </a:defRPr>
      </a:lvl9pPr>
    </p:titleStyle>
    <p:bodyStyle>
      <a:lvl1pPr marL="228600" indent="-228600" algn="l" rtl="0" eaLnBrk="0" fontAlgn="base" hangingPunct="0">
        <a:lnSpc>
          <a:spcPct val="100000"/>
        </a:lnSpc>
        <a:spcBef>
          <a:spcPts val="1000"/>
        </a:spcBef>
        <a:spcAft>
          <a:spcPct val="0"/>
        </a:spcAft>
        <a:buFont typeface="Arial" charset="0"/>
        <a:buChar char="•"/>
        <a:defRPr sz="2300" kern="1200">
          <a:solidFill>
            <a:srgbClr val="005C7A"/>
          </a:solidFill>
          <a:latin typeface="Open Sans"/>
          <a:ea typeface="ＭＳ Ｐゴシック" charset="0"/>
          <a:cs typeface="Open Sans"/>
        </a:defRPr>
      </a:lvl1pPr>
      <a:lvl2pPr marL="685800" indent="-228600" algn="l" rtl="0" eaLnBrk="0" fontAlgn="base" hangingPunct="0">
        <a:spcBef>
          <a:spcPts val="500"/>
        </a:spcBef>
        <a:spcAft>
          <a:spcPct val="0"/>
        </a:spcAft>
        <a:buFont typeface="Arial" charset="0"/>
        <a:buChar char="•"/>
        <a:defRPr sz="2100" kern="1200">
          <a:solidFill>
            <a:srgbClr val="005C7A"/>
          </a:solidFill>
          <a:latin typeface="Open Sans"/>
          <a:ea typeface="ＭＳ Ｐゴシック" charset="0"/>
          <a:cs typeface="Open Sans"/>
        </a:defRPr>
      </a:lvl2pPr>
      <a:lvl3pPr marL="1143000" indent="-228600" algn="l" rtl="0" eaLnBrk="0" fontAlgn="base" hangingPunct="0">
        <a:spcBef>
          <a:spcPts val="500"/>
        </a:spcBef>
        <a:spcAft>
          <a:spcPct val="0"/>
        </a:spcAft>
        <a:buFont typeface="Arial" charset="0"/>
        <a:buChar char="•"/>
        <a:defRPr sz="1700" kern="1200">
          <a:solidFill>
            <a:srgbClr val="005C7A"/>
          </a:solidFill>
          <a:latin typeface="Open Sans"/>
          <a:ea typeface="ＭＳ Ｐゴシック" charset="0"/>
          <a:cs typeface="Open Sans"/>
        </a:defRPr>
      </a:lvl3pPr>
      <a:lvl4pPr marL="1600200" indent="-228600" algn="l" rtl="0" eaLnBrk="0" fontAlgn="base" hangingPunct="0">
        <a:spcBef>
          <a:spcPts val="500"/>
        </a:spcBef>
        <a:spcAft>
          <a:spcPct val="0"/>
        </a:spcAft>
        <a:buFont typeface="Arial" charset="0"/>
        <a:buChar char="•"/>
        <a:defRPr sz="1500" kern="1200">
          <a:solidFill>
            <a:srgbClr val="005C7A"/>
          </a:solidFill>
          <a:latin typeface="Open Sans"/>
          <a:ea typeface="ＭＳ Ｐゴシック" charset="0"/>
          <a:cs typeface="Open Sans"/>
        </a:defRPr>
      </a:lvl4pPr>
      <a:lvl5pPr marL="2057400" indent="-228600" algn="l" rtl="0" eaLnBrk="0" fontAlgn="base" hangingPunct="0">
        <a:spcBef>
          <a:spcPts val="500"/>
        </a:spcBef>
        <a:spcAft>
          <a:spcPct val="0"/>
        </a:spcAft>
        <a:buFont typeface="Arial" charset="0"/>
        <a:buChar char="•"/>
        <a:defRPr sz="1400" kern="1200">
          <a:solidFill>
            <a:srgbClr val="005C7A"/>
          </a:solidFill>
          <a:latin typeface="Open Sans"/>
          <a:ea typeface="ＭＳ Ｐゴシック" charset="0"/>
          <a:cs typeface="Open San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3840">
          <p15:clr>
            <a:srgbClr val="F26B43"/>
          </p15:clr>
        </p15:guide>
        <p15:guide id="3" orient="horz" pos="255">
          <p15:clr>
            <a:srgbClr val="F26B43"/>
          </p15:clr>
        </p15:guide>
        <p15:guide id="4" orient="horz" pos="1207">
          <p15:clr>
            <a:srgbClr val="F26B43"/>
          </p15:clr>
        </p15:guide>
        <p15:guide id="5" orient="horz" pos="93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58.jp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jpe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jpeg"/><Relationship Id="rId19"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92A5573-8940-4677-BD8C-9E4016B37CC3}"/>
              </a:ext>
            </a:extLst>
          </p:cNvPr>
          <p:cNvSpPr>
            <a:spLocks noGrp="1"/>
          </p:cNvSpPr>
          <p:nvPr>
            <p:ph type="ctrTitle"/>
          </p:nvPr>
        </p:nvSpPr>
        <p:spPr/>
        <p:txBody>
          <a:bodyPr/>
          <a:lstStyle/>
          <a:p>
            <a:r>
              <a:rPr lang="nb-NO" dirty="0" err="1"/>
              <a:t>X</a:t>
            </a:r>
            <a:r>
              <a:rPr lang="nb-NO" dirty="0"/>
              <a:t> og Miljøfyrtårn</a:t>
            </a:r>
          </a:p>
        </p:txBody>
      </p:sp>
    </p:spTree>
    <p:extLst>
      <p:ext uri="{BB962C8B-B14F-4D97-AF65-F5344CB8AC3E}">
        <p14:creationId xmlns:p14="http://schemas.microsoft.com/office/powerpoint/2010/main" val="22078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ECA6BBCC-F67B-4FB7-B022-4BD97D6365BD}"/>
              </a:ext>
            </a:extLst>
          </p:cNvPr>
          <p:cNvPicPr>
            <a:picLocks noChangeAspect="1"/>
          </p:cNvPicPr>
          <p:nvPr/>
        </p:nvPicPr>
        <p:blipFill>
          <a:blip r:embed="rId2"/>
          <a:stretch>
            <a:fillRect/>
          </a:stretch>
        </p:blipFill>
        <p:spPr>
          <a:xfrm>
            <a:off x="1476102" y="2715290"/>
            <a:ext cx="8760098" cy="2947608"/>
          </a:xfrm>
          <a:prstGeom prst="rect">
            <a:avLst/>
          </a:prstGeom>
        </p:spPr>
      </p:pic>
      <p:sp>
        <p:nvSpPr>
          <p:cNvPr id="12" name="Ellipse 11">
            <a:extLst>
              <a:ext uri="{FF2B5EF4-FFF2-40B4-BE49-F238E27FC236}">
                <a16:creationId xmlns:a16="http://schemas.microsoft.com/office/drawing/2014/main" id="{8DE2DFF1-D5EF-4AC5-B68A-EE95F42CCA82}"/>
              </a:ext>
            </a:extLst>
          </p:cNvPr>
          <p:cNvSpPr/>
          <p:nvPr/>
        </p:nvSpPr>
        <p:spPr>
          <a:xfrm>
            <a:off x="5701068" y="5248027"/>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4</a:t>
            </a:r>
          </a:p>
        </p:txBody>
      </p:sp>
      <p:sp>
        <p:nvSpPr>
          <p:cNvPr id="11" name="Ellipse 10">
            <a:extLst>
              <a:ext uri="{FF2B5EF4-FFF2-40B4-BE49-F238E27FC236}">
                <a16:creationId xmlns:a16="http://schemas.microsoft.com/office/drawing/2014/main" id="{CFFD52CE-147C-4802-BEDB-3D35228996A1}"/>
              </a:ext>
            </a:extLst>
          </p:cNvPr>
          <p:cNvSpPr/>
          <p:nvPr/>
        </p:nvSpPr>
        <p:spPr>
          <a:xfrm>
            <a:off x="1616997" y="2459222"/>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3</a:t>
            </a:r>
          </a:p>
        </p:txBody>
      </p:sp>
      <p:pic>
        <p:nvPicPr>
          <p:cNvPr id="14" name="Picture 4">
            <a:extLst>
              <a:ext uri="{FF2B5EF4-FFF2-40B4-BE49-F238E27FC236}">
                <a16:creationId xmlns:a16="http://schemas.microsoft.com/office/drawing/2014/main" id="{47F6EF3D-A114-4D79-89CF-B83EDD93671E}"/>
              </a:ext>
            </a:extLst>
          </p:cNvPr>
          <p:cNvPicPr>
            <a:picLocks noChangeAspect="1"/>
          </p:cNvPicPr>
          <p:nvPr/>
        </p:nvPicPr>
        <p:blipFill>
          <a:blip r:embed="rId3"/>
          <a:stretch>
            <a:fillRect/>
          </a:stretch>
        </p:blipFill>
        <p:spPr>
          <a:xfrm>
            <a:off x="1166955" y="616898"/>
            <a:ext cx="1663721" cy="1714290"/>
          </a:xfrm>
          <a:prstGeom prst="rect">
            <a:avLst/>
          </a:prstGeom>
        </p:spPr>
      </p:pic>
      <p:grpSp>
        <p:nvGrpSpPr>
          <p:cNvPr id="9" name="Gruppe 8">
            <a:extLst>
              <a:ext uri="{FF2B5EF4-FFF2-40B4-BE49-F238E27FC236}">
                <a16:creationId xmlns:a16="http://schemas.microsoft.com/office/drawing/2014/main" id="{E2E64FB9-189B-40F7-9857-B29E0D5180B4}"/>
              </a:ext>
            </a:extLst>
          </p:cNvPr>
          <p:cNvGrpSpPr/>
          <p:nvPr/>
        </p:nvGrpSpPr>
        <p:grpSpPr>
          <a:xfrm>
            <a:off x="10192036" y="2898621"/>
            <a:ext cx="763638" cy="763638"/>
            <a:chOff x="10236200" y="2628652"/>
            <a:chExt cx="763638" cy="763638"/>
          </a:xfrm>
        </p:grpSpPr>
        <p:sp>
          <p:nvSpPr>
            <p:cNvPr id="15" name="Ellipse 14">
              <a:extLst>
                <a:ext uri="{FF2B5EF4-FFF2-40B4-BE49-F238E27FC236}">
                  <a16:creationId xmlns:a16="http://schemas.microsoft.com/office/drawing/2014/main" id="{BF0BBB99-8587-4423-9A03-7357AB38D329}"/>
                </a:ext>
              </a:extLst>
            </p:cNvPr>
            <p:cNvSpPr/>
            <p:nvPr/>
          </p:nvSpPr>
          <p:spPr>
            <a:xfrm>
              <a:off x="10236200" y="2628652"/>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600" b="1" dirty="0">
                <a:latin typeface="Calibri" panose="020F0502020204030204" pitchFamily="34" charset="0"/>
                <a:cs typeface="Calibri" panose="020F0502020204030204" pitchFamily="34" charset="0"/>
              </a:endParaRPr>
            </a:p>
          </p:txBody>
        </p:sp>
        <p:pic>
          <p:nvPicPr>
            <p:cNvPr id="16" name="Bilde 15">
              <a:extLst>
                <a:ext uri="{FF2B5EF4-FFF2-40B4-BE49-F238E27FC236}">
                  <a16:creationId xmlns:a16="http://schemas.microsoft.com/office/drawing/2014/main" id="{ACB07A86-44A7-4A0B-9E79-1461B880EB3A}"/>
                </a:ext>
              </a:extLst>
            </p:cNvPr>
            <p:cNvPicPr>
              <a:picLocks noChangeAspect="1"/>
            </p:cNvPicPr>
            <p:nvPr/>
          </p:nvPicPr>
          <p:blipFill>
            <a:blip r:embed="rId4">
              <a:biLevel thresh="25000"/>
            </a:blip>
            <a:stretch>
              <a:fillRect/>
            </a:stretch>
          </p:blipFill>
          <p:spPr>
            <a:xfrm>
              <a:off x="10335444" y="2715290"/>
              <a:ext cx="565150" cy="565150"/>
            </a:xfrm>
            <a:prstGeom prst="rect">
              <a:avLst/>
            </a:prstGeom>
          </p:spPr>
        </p:pic>
      </p:grpSp>
      <p:sp>
        <p:nvSpPr>
          <p:cNvPr id="17" name="TextBox 6">
            <a:extLst>
              <a:ext uri="{FF2B5EF4-FFF2-40B4-BE49-F238E27FC236}">
                <a16:creationId xmlns:a16="http://schemas.microsoft.com/office/drawing/2014/main" id="{047C65C9-6827-43C6-8F77-2CFEF79E6EC4}"/>
              </a:ext>
            </a:extLst>
          </p:cNvPr>
          <p:cNvSpPr txBox="1"/>
          <p:nvPr/>
        </p:nvSpPr>
        <p:spPr>
          <a:xfrm>
            <a:off x="1103393" y="3311734"/>
            <a:ext cx="2118441" cy="1797415"/>
          </a:xfrm>
          <a:prstGeom prst="rect">
            <a:avLst/>
          </a:prstGeom>
          <a:noFill/>
        </p:spPr>
        <p:txBody>
          <a:bodyPr wrap="square" rtlCol="0">
            <a:spAutoFit/>
          </a:bodyPr>
          <a:lstStyle/>
          <a:p>
            <a:pPr>
              <a:lnSpc>
                <a:spcPct val="114000"/>
              </a:lnSpc>
            </a:pPr>
            <a:r>
              <a:rPr lang="nb-NO" sz="1400" b="1" cap="all" dirty="0">
                <a:solidFill>
                  <a:schemeClr val="bg2"/>
                </a:solidFill>
                <a:latin typeface="Century Gothic" panose="020B0502020202020204" pitchFamily="34" charset="0"/>
              </a:rPr>
              <a:t>Godkjenning</a:t>
            </a:r>
            <a:br>
              <a:rPr lang="nb-NO" sz="1400" dirty="0">
                <a:solidFill>
                  <a:schemeClr val="bg2"/>
                </a:solidFill>
              </a:rPr>
            </a:br>
            <a:r>
              <a:rPr lang="nb-NO" sz="1400" dirty="0">
                <a:solidFill>
                  <a:schemeClr val="bg2"/>
                </a:solidFill>
                <a:latin typeface="Calibri" panose="020F0502020204030204" pitchFamily="34" charset="0"/>
                <a:cs typeface="Calibri" panose="020F0502020204030204" pitchFamily="34" charset="0"/>
              </a:rPr>
              <a:t>Når kriteriene er oppfylt, vil en uavhengig </a:t>
            </a:r>
            <a:r>
              <a:rPr lang="nb-NO" sz="1400" dirty="0" err="1">
                <a:solidFill>
                  <a:schemeClr val="bg2"/>
                </a:solidFill>
                <a:latin typeface="Calibri" panose="020F0502020204030204" pitchFamily="34" charset="0"/>
                <a:cs typeface="Calibri" panose="020F0502020204030204" pitchFamily="34" charset="0"/>
              </a:rPr>
              <a:t>sertifisør</a:t>
            </a:r>
            <a:r>
              <a:rPr lang="nb-NO" sz="1400" dirty="0">
                <a:solidFill>
                  <a:schemeClr val="bg2"/>
                </a:solidFill>
                <a:latin typeface="Calibri" panose="020F0502020204030204" pitchFamily="34" charset="0"/>
                <a:cs typeface="Calibri" panose="020F0502020204030204" pitchFamily="34" charset="0"/>
              </a:rPr>
              <a:t> komme å godkjenne virksomheten som gyldig Miljøfyrtårn, og sertifikatet utstedes.</a:t>
            </a:r>
          </a:p>
        </p:txBody>
      </p:sp>
      <p:pic>
        <p:nvPicPr>
          <p:cNvPr id="18" name="Picture 12">
            <a:extLst>
              <a:ext uri="{FF2B5EF4-FFF2-40B4-BE49-F238E27FC236}">
                <a16:creationId xmlns:a16="http://schemas.microsoft.com/office/drawing/2014/main" id="{FC63BD11-35CF-43A7-9822-DCE1DE041544}"/>
              </a:ext>
            </a:extLst>
          </p:cNvPr>
          <p:cNvPicPr>
            <a:picLocks noChangeAspect="1"/>
          </p:cNvPicPr>
          <p:nvPr/>
        </p:nvPicPr>
        <p:blipFill>
          <a:blip r:embed="rId5"/>
          <a:stretch>
            <a:fillRect/>
          </a:stretch>
        </p:blipFill>
        <p:spPr>
          <a:xfrm>
            <a:off x="5282575" y="3716293"/>
            <a:ext cx="1626849" cy="1384814"/>
          </a:xfrm>
          <a:prstGeom prst="rect">
            <a:avLst/>
          </a:prstGeom>
        </p:spPr>
      </p:pic>
      <p:sp>
        <p:nvSpPr>
          <p:cNvPr id="19" name="TextBox 7">
            <a:extLst>
              <a:ext uri="{FF2B5EF4-FFF2-40B4-BE49-F238E27FC236}">
                <a16:creationId xmlns:a16="http://schemas.microsoft.com/office/drawing/2014/main" id="{FD6A6C09-8EFD-4111-9607-1698A3CFF11B}"/>
              </a:ext>
            </a:extLst>
          </p:cNvPr>
          <p:cNvSpPr txBox="1"/>
          <p:nvPr/>
        </p:nvSpPr>
        <p:spPr>
          <a:xfrm>
            <a:off x="4789715" y="2233947"/>
            <a:ext cx="2586344" cy="1306255"/>
          </a:xfrm>
          <a:prstGeom prst="rect">
            <a:avLst/>
          </a:prstGeom>
          <a:noFill/>
        </p:spPr>
        <p:txBody>
          <a:bodyPr wrap="square" rtlCol="0">
            <a:spAutoFit/>
          </a:bodyPr>
          <a:lstStyle/>
          <a:p>
            <a:pPr algn="ctr">
              <a:lnSpc>
                <a:spcPct val="114000"/>
              </a:lnSpc>
            </a:pPr>
            <a:r>
              <a:rPr lang="nb-NO" sz="1400" b="1" cap="all" dirty="0">
                <a:solidFill>
                  <a:schemeClr val="bg2"/>
                </a:solidFill>
                <a:latin typeface="Century Gothic" panose="020B0502020202020204" pitchFamily="34" charset="0"/>
                <a:cs typeface="Calibri" panose="020F0502020204030204" pitchFamily="34" charset="0"/>
              </a:rPr>
              <a:t>Kontinuerlig Forbedring</a:t>
            </a:r>
            <a:br>
              <a:rPr lang="nb-NO" sz="1400" dirty="0">
                <a:solidFill>
                  <a:schemeClr val="bg2"/>
                </a:solidFill>
                <a:latin typeface="Calibri" panose="020F0502020204030204" pitchFamily="34" charset="0"/>
                <a:cs typeface="Calibri" panose="020F0502020204030204" pitchFamily="34" charset="0"/>
              </a:rPr>
            </a:br>
            <a:r>
              <a:rPr lang="nb-NO" sz="1400" dirty="0">
                <a:solidFill>
                  <a:schemeClr val="bg2"/>
                </a:solidFill>
                <a:latin typeface="Calibri" panose="020F0502020204030204" pitchFamily="34" charset="0"/>
                <a:cs typeface="Calibri" panose="020F0502020204030204" pitchFamily="34" charset="0"/>
              </a:rPr>
              <a:t>Virksomheten arbeider med å forbedre prestasjonene. Dette dokumenteres i den  årlige klima- og miljørapporten.</a:t>
            </a:r>
          </a:p>
        </p:txBody>
      </p:sp>
    </p:spTree>
    <p:extLst>
      <p:ext uri="{BB962C8B-B14F-4D97-AF65-F5344CB8AC3E}">
        <p14:creationId xmlns:p14="http://schemas.microsoft.com/office/powerpoint/2010/main" val="51521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a:extLst>
              <a:ext uri="{FF2B5EF4-FFF2-40B4-BE49-F238E27FC236}">
                <a16:creationId xmlns:a16="http://schemas.microsoft.com/office/drawing/2014/main" id="{FF112384-935F-4903-909F-258D836CAF7F}"/>
              </a:ext>
            </a:extLst>
          </p:cNvPr>
          <p:cNvSpPr>
            <a:spLocks noGrp="1"/>
          </p:cNvSpPr>
          <p:nvPr>
            <p:ph type="body" sz="quarter" idx="11"/>
          </p:nvPr>
        </p:nvSpPr>
        <p:spPr/>
        <p:txBody>
          <a:bodyPr/>
          <a:lstStyle/>
          <a:p>
            <a:endParaRPr lang="nb-NO"/>
          </a:p>
        </p:txBody>
      </p:sp>
      <p:sp>
        <p:nvSpPr>
          <p:cNvPr id="4" name="Tittel 3">
            <a:extLst>
              <a:ext uri="{FF2B5EF4-FFF2-40B4-BE49-F238E27FC236}">
                <a16:creationId xmlns:a16="http://schemas.microsoft.com/office/drawing/2014/main" id="{2D37C2AD-B22F-4471-AF39-2F84620D7D5D}"/>
              </a:ext>
            </a:extLst>
          </p:cNvPr>
          <p:cNvSpPr>
            <a:spLocks noGrp="1"/>
          </p:cNvSpPr>
          <p:nvPr>
            <p:ph type="ctrTitle"/>
          </p:nvPr>
        </p:nvSpPr>
        <p:spPr/>
        <p:txBody>
          <a:bodyPr/>
          <a:lstStyle/>
          <a:p>
            <a:r>
              <a:rPr lang="nb-NO" sz="9600" dirty="0"/>
              <a:t>ETTERLYSNING!</a:t>
            </a:r>
          </a:p>
        </p:txBody>
      </p:sp>
    </p:spTree>
    <p:extLst>
      <p:ext uri="{BB962C8B-B14F-4D97-AF65-F5344CB8AC3E}">
        <p14:creationId xmlns:p14="http://schemas.microsoft.com/office/powerpoint/2010/main" val="152311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98CE364-FAF4-4209-AA43-FE5BF6C77CB2}"/>
              </a:ext>
            </a:extLst>
          </p:cNvPr>
          <p:cNvSpPr>
            <a:spLocks noGrp="1"/>
          </p:cNvSpPr>
          <p:nvPr>
            <p:ph type="title"/>
          </p:nvPr>
        </p:nvSpPr>
        <p:spPr/>
        <p:txBody>
          <a:bodyPr/>
          <a:lstStyle/>
          <a:p>
            <a:r>
              <a:rPr lang="nb-NO" dirty="0"/>
              <a:t>Felles kriterier</a:t>
            </a:r>
          </a:p>
        </p:txBody>
      </p:sp>
      <p:sp>
        <p:nvSpPr>
          <p:cNvPr id="17" name="TekstSylinder 16">
            <a:extLst>
              <a:ext uri="{FF2B5EF4-FFF2-40B4-BE49-F238E27FC236}">
                <a16:creationId xmlns:a16="http://schemas.microsoft.com/office/drawing/2014/main" id="{6BE36DCA-2943-4631-80B0-47363F8E64C1}"/>
              </a:ext>
            </a:extLst>
          </p:cNvPr>
          <p:cNvSpPr txBox="1"/>
          <p:nvPr/>
        </p:nvSpPr>
        <p:spPr>
          <a:xfrm>
            <a:off x="736979" y="4245097"/>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AVFALL</a:t>
            </a:r>
          </a:p>
        </p:txBody>
      </p:sp>
      <p:sp>
        <p:nvSpPr>
          <p:cNvPr id="19" name="TekstSylinder 18">
            <a:extLst>
              <a:ext uri="{FF2B5EF4-FFF2-40B4-BE49-F238E27FC236}">
                <a16:creationId xmlns:a16="http://schemas.microsoft.com/office/drawing/2014/main" id="{6659FA23-51CA-42E5-9AE2-FC67025F09CD}"/>
              </a:ext>
            </a:extLst>
          </p:cNvPr>
          <p:cNvSpPr txBox="1"/>
          <p:nvPr/>
        </p:nvSpPr>
        <p:spPr>
          <a:xfrm>
            <a:off x="8651244" y="4280231"/>
            <a:ext cx="2474513"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ARBEIDSMILJØ</a:t>
            </a:r>
          </a:p>
        </p:txBody>
      </p:sp>
      <p:sp>
        <p:nvSpPr>
          <p:cNvPr id="20" name="TekstSylinder 19">
            <a:extLst>
              <a:ext uri="{FF2B5EF4-FFF2-40B4-BE49-F238E27FC236}">
                <a16:creationId xmlns:a16="http://schemas.microsoft.com/office/drawing/2014/main" id="{9811C070-F119-4EB9-932D-D4F2E7B3C55E}"/>
              </a:ext>
            </a:extLst>
          </p:cNvPr>
          <p:cNvSpPr txBox="1"/>
          <p:nvPr/>
        </p:nvSpPr>
        <p:spPr>
          <a:xfrm>
            <a:off x="6971097" y="4280231"/>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ENERGI</a:t>
            </a:r>
          </a:p>
        </p:txBody>
      </p:sp>
      <p:sp>
        <p:nvSpPr>
          <p:cNvPr id="21" name="TekstSylinder 20">
            <a:extLst>
              <a:ext uri="{FF2B5EF4-FFF2-40B4-BE49-F238E27FC236}">
                <a16:creationId xmlns:a16="http://schemas.microsoft.com/office/drawing/2014/main" id="{2BE448DB-4B1F-4CCA-A4C0-C0FFB71DAFCD}"/>
              </a:ext>
            </a:extLst>
          </p:cNvPr>
          <p:cNvSpPr txBox="1"/>
          <p:nvPr/>
        </p:nvSpPr>
        <p:spPr>
          <a:xfrm>
            <a:off x="4901607" y="4280231"/>
            <a:ext cx="150257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INNKJØP</a:t>
            </a:r>
          </a:p>
        </p:txBody>
      </p:sp>
      <p:sp>
        <p:nvSpPr>
          <p:cNvPr id="22" name="TekstSylinder 21">
            <a:extLst>
              <a:ext uri="{FF2B5EF4-FFF2-40B4-BE49-F238E27FC236}">
                <a16:creationId xmlns:a16="http://schemas.microsoft.com/office/drawing/2014/main" id="{F6E57393-F43F-4D53-A42E-DDFA3716294A}"/>
              </a:ext>
            </a:extLst>
          </p:cNvPr>
          <p:cNvSpPr txBox="1"/>
          <p:nvPr/>
        </p:nvSpPr>
        <p:spPr>
          <a:xfrm>
            <a:off x="2546240" y="4280231"/>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TRANSPORT</a:t>
            </a:r>
          </a:p>
        </p:txBody>
      </p:sp>
      <p:grpSp>
        <p:nvGrpSpPr>
          <p:cNvPr id="47" name="Gruppe 46">
            <a:extLst>
              <a:ext uri="{FF2B5EF4-FFF2-40B4-BE49-F238E27FC236}">
                <a16:creationId xmlns:a16="http://schemas.microsoft.com/office/drawing/2014/main" id="{6437B57D-120B-4067-90DC-A7BC4812FE40}"/>
              </a:ext>
            </a:extLst>
          </p:cNvPr>
          <p:cNvGrpSpPr/>
          <p:nvPr/>
        </p:nvGrpSpPr>
        <p:grpSpPr>
          <a:xfrm>
            <a:off x="608329" y="2301947"/>
            <a:ext cx="1815028" cy="1815028"/>
            <a:chOff x="608329" y="2301947"/>
            <a:chExt cx="1815028" cy="1815028"/>
          </a:xfrm>
        </p:grpSpPr>
        <p:sp>
          <p:nvSpPr>
            <p:cNvPr id="23" name="Ellipse 22">
              <a:extLst>
                <a:ext uri="{FF2B5EF4-FFF2-40B4-BE49-F238E27FC236}">
                  <a16:creationId xmlns:a16="http://schemas.microsoft.com/office/drawing/2014/main" id="{BE5C1CAA-F94A-4555-B4A4-56CA04953937}"/>
                </a:ext>
              </a:extLst>
            </p:cNvPr>
            <p:cNvSpPr/>
            <p:nvPr/>
          </p:nvSpPr>
          <p:spPr>
            <a:xfrm>
              <a:off x="608329" y="2301947"/>
              <a:ext cx="1815028" cy="18150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EDC81CF3-EFBE-4EA6-99A5-2C7D36A608B2}"/>
                </a:ext>
              </a:extLst>
            </p:cNvPr>
            <p:cNvPicPr>
              <a:picLocks noChangeAspect="1"/>
            </p:cNvPicPr>
            <p:nvPr/>
          </p:nvPicPr>
          <p:blipFill>
            <a:blip r:embed="rId3"/>
            <a:stretch>
              <a:fillRect/>
            </a:stretch>
          </p:blipFill>
          <p:spPr>
            <a:xfrm>
              <a:off x="981035" y="2674653"/>
              <a:ext cx="1069616" cy="1069616"/>
            </a:xfrm>
            <a:prstGeom prst="rect">
              <a:avLst/>
            </a:prstGeom>
          </p:spPr>
        </p:pic>
      </p:grpSp>
      <p:grpSp>
        <p:nvGrpSpPr>
          <p:cNvPr id="46" name="Gruppe 45">
            <a:extLst>
              <a:ext uri="{FF2B5EF4-FFF2-40B4-BE49-F238E27FC236}">
                <a16:creationId xmlns:a16="http://schemas.microsoft.com/office/drawing/2014/main" id="{E7FD515C-043F-442D-95F4-99B8B6CFB2AA}"/>
              </a:ext>
            </a:extLst>
          </p:cNvPr>
          <p:cNvGrpSpPr/>
          <p:nvPr/>
        </p:nvGrpSpPr>
        <p:grpSpPr>
          <a:xfrm>
            <a:off x="2660790" y="2301947"/>
            <a:ext cx="1815028" cy="1815028"/>
            <a:chOff x="2660790" y="2301947"/>
            <a:chExt cx="1815028" cy="1815028"/>
          </a:xfrm>
        </p:grpSpPr>
        <p:sp>
          <p:nvSpPr>
            <p:cNvPr id="26" name="Ellipse 25">
              <a:extLst>
                <a:ext uri="{FF2B5EF4-FFF2-40B4-BE49-F238E27FC236}">
                  <a16:creationId xmlns:a16="http://schemas.microsoft.com/office/drawing/2014/main" id="{E76D2AD3-10F4-495D-A7EA-DE2E1C37EF4B}"/>
                </a:ext>
              </a:extLst>
            </p:cNvPr>
            <p:cNvSpPr/>
            <p:nvPr/>
          </p:nvSpPr>
          <p:spPr>
            <a:xfrm>
              <a:off x="2660790" y="2301947"/>
              <a:ext cx="1815028" cy="18150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1" name="Bilde 10" descr="Et bilde som inneholder utklipp&#10;&#10;Beskrivelse som er generert med svært høy visshet">
              <a:extLst>
                <a:ext uri="{FF2B5EF4-FFF2-40B4-BE49-F238E27FC236}">
                  <a16:creationId xmlns:a16="http://schemas.microsoft.com/office/drawing/2014/main" id="{57B30244-B061-47FC-9608-F91CE0C8B03A}"/>
                </a:ext>
              </a:extLst>
            </p:cNvPr>
            <p:cNvPicPr>
              <a:picLocks noChangeAspect="1"/>
            </p:cNvPicPr>
            <p:nvPr/>
          </p:nvPicPr>
          <p:blipFill>
            <a:blip r:embed="rId4"/>
            <a:stretch>
              <a:fillRect/>
            </a:stretch>
          </p:blipFill>
          <p:spPr>
            <a:xfrm>
              <a:off x="2979128" y="2598757"/>
              <a:ext cx="1178351" cy="1178351"/>
            </a:xfrm>
            <a:prstGeom prst="rect">
              <a:avLst/>
            </a:prstGeom>
          </p:spPr>
        </p:pic>
      </p:grpSp>
      <p:grpSp>
        <p:nvGrpSpPr>
          <p:cNvPr id="45" name="Gruppe 44">
            <a:extLst>
              <a:ext uri="{FF2B5EF4-FFF2-40B4-BE49-F238E27FC236}">
                <a16:creationId xmlns:a16="http://schemas.microsoft.com/office/drawing/2014/main" id="{68D51F5D-2556-41E2-9AD6-EB95D8CD2F0E}"/>
              </a:ext>
            </a:extLst>
          </p:cNvPr>
          <p:cNvGrpSpPr/>
          <p:nvPr/>
        </p:nvGrpSpPr>
        <p:grpSpPr>
          <a:xfrm>
            <a:off x="4713251" y="2301947"/>
            <a:ext cx="1815028" cy="1815028"/>
            <a:chOff x="4713251" y="2301947"/>
            <a:chExt cx="1815028" cy="1815028"/>
          </a:xfrm>
        </p:grpSpPr>
        <p:sp>
          <p:nvSpPr>
            <p:cNvPr id="29" name="Ellipse 28">
              <a:extLst>
                <a:ext uri="{FF2B5EF4-FFF2-40B4-BE49-F238E27FC236}">
                  <a16:creationId xmlns:a16="http://schemas.microsoft.com/office/drawing/2014/main" id="{0D90BA0A-A02D-40D0-9CDA-813248340E9A}"/>
                </a:ext>
              </a:extLst>
            </p:cNvPr>
            <p:cNvSpPr/>
            <p:nvPr/>
          </p:nvSpPr>
          <p:spPr>
            <a:xfrm>
              <a:off x="4713251" y="2301947"/>
              <a:ext cx="1815028" cy="18150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8" name="Bilde 37">
              <a:extLst>
                <a:ext uri="{FF2B5EF4-FFF2-40B4-BE49-F238E27FC236}">
                  <a16:creationId xmlns:a16="http://schemas.microsoft.com/office/drawing/2014/main" id="{A3B47A50-E5CD-46EB-9059-BA6212177F28}"/>
                </a:ext>
              </a:extLst>
            </p:cNvPr>
            <p:cNvPicPr>
              <a:picLocks noChangeAspect="1"/>
            </p:cNvPicPr>
            <p:nvPr/>
          </p:nvPicPr>
          <p:blipFill>
            <a:blip r:embed="rId5"/>
            <a:stretch>
              <a:fillRect/>
            </a:stretch>
          </p:blipFill>
          <p:spPr>
            <a:xfrm>
              <a:off x="5037932" y="2674653"/>
              <a:ext cx="1234593" cy="1234593"/>
            </a:xfrm>
            <a:prstGeom prst="rect">
              <a:avLst/>
            </a:prstGeom>
          </p:spPr>
        </p:pic>
      </p:grpSp>
      <p:grpSp>
        <p:nvGrpSpPr>
          <p:cNvPr id="44" name="Gruppe 43">
            <a:extLst>
              <a:ext uri="{FF2B5EF4-FFF2-40B4-BE49-F238E27FC236}">
                <a16:creationId xmlns:a16="http://schemas.microsoft.com/office/drawing/2014/main" id="{C7524508-0F59-4478-A61D-C988EE5F1101}"/>
              </a:ext>
            </a:extLst>
          </p:cNvPr>
          <p:cNvGrpSpPr/>
          <p:nvPr/>
        </p:nvGrpSpPr>
        <p:grpSpPr>
          <a:xfrm>
            <a:off x="6765712" y="2301947"/>
            <a:ext cx="1815028" cy="1815028"/>
            <a:chOff x="6765712" y="2301947"/>
            <a:chExt cx="1815028" cy="1815028"/>
          </a:xfrm>
        </p:grpSpPr>
        <p:sp>
          <p:nvSpPr>
            <p:cNvPr id="32" name="Ellipse 31">
              <a:extLst>
                <a:ext uri="{FF2B5EF4-FFF2-40B4-BE49-F238E27FC236}">
                  <a16:creationId xmlns:a16="http://schemas.microsoft.com/office/drawing/2014/main" id="{0ACA0C80-48A1-43C0-A8EA-C69CCFBD826E}"/>
                </a:ext>
              </a:extLst>
            </p:cNvPr>
            <p:cNvSpPr/>
            <p:nvPr/>
          </p:nvSpPr>
          <p:spPr>
            <a:xfrm>
              <a:off x="6765712" y="2301947"/>
              <a:ext cx="1815028" cy="18150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0" name="Bilde 39">
              <a:extLst>
                <a:ext uri="{FF2B5EF4-FFF2-40B4-BE49-F238E27FC236}">
                  <a16:creationId xmlns:a16="http://schemas.microsoft.com/office/drawing/2014/main" id="{D3A90056-9451-42EE-B535-B08E09FF7C20}"/>
                </a:ext>
              </a:extLst>
            </p:cNvPr>
            <p:cNvPicPr>
              <a:picLocks noChangeAspect="1"/>
            </p:cNvPicPr>
            <p:nvPr/>
          </p:nvPicPr>
          <p:blipFill>
            <a:blip r:embed="rId6"/>
            <a:stretch>
              <a:fillRect/>
            </a:stretch>
          </p:blipFill>
          <p:spPr>
            <a:xfrm>
              <a:off x="7084954" y="2630149"/>
              <a:ext cx="1213770" cy="1213770"/>
            </a:xfrm>
            <a:prstGeom prst="rect">
              <a:avLst/>
            </a:prstGeom>
          </p:spPr>
        </p:pic>
      </p:grpSp>
      <p:grpSp>
        <p:nvGrpSpPr>
          <p:cNvPr id="43" name="Gruppe 42">
            <a:extLst>
              <a:ext uri="{FF2B5EF4-FFF2-40B4-BE49-F238E27FC236}">
                <a16:creationId xmlns:a16="http://schemas.microsoft.com/office/drawing/2014/main" id="{A5243612-A9DE-4629-91E4-06D919223478}"/>
              </a:ext>
            </a:extLst>
          </p:cNvPr>
          <p:cNvGrpSpPr/>
          <p:nvPr/>
        </p:nvGrpSpPr>
        <p:grpSpPr>
          <a:xfrm>
            <a:off x="8818174" y="2301947"/>
            <a:ext cx="1815028" cy="1815028"/>
            <a:chOff x="8818174" y="2301947"/>
            <a:chExt cx="1815028" cy="1815028"/>
          </a:xfrm>
        </p:grpSpPr>
        <p:sp>
          <p:nvSpPr>
            <p:cNvPr id="35" name="Ellipse 34">
              <a:extLst>
                <a:ext uri="{FF2B5EF4-FFF2-40B4-BE49-F238E27FC236}">
                  <a16:creationId xmlns:a16="http://schemas.microsoft.com/office/drawing/2014/main" id="{52BA162D-E963-4020-BC70-BD263AA8CA41}"/>
                </a:ext>
              </a:extLst>
            </p:cNvPr>
            <p:cNvSpPr/>
            <p:nvPr/>
          </p:nvSpPr>
          <p:spPr>
            <a:xfrm>
              <a:off x="8818174" y="2301947"/>
              <a:ext cx="1815028" cy="1815028"/>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2" name="Bilde 41" descr="Et bilde som inneholder silhuetter&#10;&#10;Beskrivelse som er generert med svært høy visshet">
              <a:extLst>
                <a:ext uri="{FF2B5EF4-FFF2-40B4-BE49-F238E27FC236}">
                  <a16:creationId xmlns:a16="http://schemas.microsoft.com/office/drawing/2014/main" id="{7286141A-7685-453F-9D3D-43F68E1C92EA}"/>
                </a:ext>
              </a:extLst>
            </p:cNvPr>
            <p:cNvPicPr>
              <a:picLocks noChangeAspect="1"/>
            </p:cNvPicPr>
            <p:nvPr/>
          </p:nvPicPr>
          <p:blipFill>
            <a:blip r:embed="rId7"/>
            <a:stretch>
              <a:fillRect/>
            </a:stretch>
          </p:blipFill>
          <p:spPr>
            <a:xfrm>
              <a:off x="9161158" y="2570706"/>
              <a:ext cx="1129059" cy="1129059"/>
            </a:xfrm>
            <a:prstGeom prst="rect">
              <a:avLst/>
            </a:prstGeom>
          </p:spPr>
        </p:pic>
      </p:grpSp>
    </p:spTree>
    <p:extLst>
      <p:ext uri="{BB962C8B-B14F-4D97-AF65-F5344CB8AC3E}">
        <p14:creationId xmlns:p14="http://schemas.microsoft.com/office/powerpoint/2010/main" val="1152084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98CE364-FAF4-4209-AA43-FE5BF6C77CB2}"/>
              </a:ext>
            </a:extLst>
          </p:cNvPr>
          <p:cNvSpPr>
            <a:spLocks noGrp="1"/>
          </p:cNvSpPr>
          <p:nvPr>
            <p:ph type="title"/>
          </p:nvPr>
        </p:nvSpPr>
        <p:spPr/>
        <p:txBody>
          <a:bodyPr/>
          <a:lstStyle/>
          <a:p>
            <a:r>
              <a:rPr lang="nb-NO" dirty="0"/>
              <a:t>Felles kriterier og byggeier/leietaker</a:t>
            </a:r>
          </a:p>
        </p:txBody>
      </p:sp>
      <p:sp>
        <p:nvSpPr>
          <p:cNvPr id="17" name="TekstSylinder 16">
            <a:extLst>
              <a:ext uri="{FF2B5EF4-FFF2-40B4-BE49-F238E27FC236}">
                <a16:creationId xmlns:a16="http://schemas.microsoft.com/office/drawing/2014/main" id="{6BE36DCA-2943-4631-80B0-47363F8E64C1}"/>
              </a:ext>
            </a:extLst>
          </p:cNvPr>
          <p:cNvSpPr txBox="1"/>
          <p:nvPr/>
        </p:nvSpPr>
        <p:spPr>
          <a:xfrm>
            <a:off x="736979" y="4245097"/>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AVFALL</a:t>
            </a:r>
          </a:p>
        </p:txBody>
      </p:sp>
      <p:sp>
        <p:nvSpPr>
          <p:cNvPr id="19" name="TekstSylinder 18">
            <a:extLst>
              <a:ext uri="{FF2B5EF4-FFF2-40B4-BE49-F238E27FC236}">
                <a16:creationId xmlns:a16="http://schemas.microsoft.com/office/drawing/2014/main" id="{6659FA23-51CA-42E5-9AE2-FC67025F09CD}"/>
              </a:ext>
            </a:extLst>
          </p:cNvPr>
          <p:cNvSpPr txBox="1"/>
          <p:nvPr/>
        </p:nvSpPr>
        <p:spPr>
          <a:xfrm>
            <a:off x="8651244" y="4280231"/>
            <a:ext cx="2474513"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ARBEIDSMILJØ</a:t>
            </a:r>
          </a:p>
        </p:txBody>
      </p:sp>
      <p:sp>
        <p:nvSpPr>
          <p:cNvPr id="20" name="TekstSylinder 19">
            <a:extLst>
              <a:ext uri="{FF2B5EF4-FFF2-40B4-BE49-F238E27FC236}">
                <a16:creationId xmlns:a16="http://schemas.microsoft.com/office/drawing/2014/main" id="{9811C070-F119-4EB9-932D-D4F2E7B3C55E}"/>
              </a:ext>
            </a:extLst>
          </p:cNvPr>
          <p:cNvSpPr txBox="1"/>
          <p:nvPr/>
        </p:nvSpPr>
        <p:spPr>
          <a:xfrm>
            <a:off x="6971097" y="4280231"/>
            <a:ext cx="1404257"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ENERGI</a:t>
            </a:r>
          </a:p>
        </p:txBody>
      </p:sp>
      <p:sp>
        <p:nvSpPr>
          <p:cNvPr id="21" name="TekstSylinder 20">
            <a:extLst>
              <a:ext uri="{FF2B5EF4-FFF2-40B4-BE49-F238E27FC236}">
                <a16:creationId xmlns:a16="http://schemas.microsoft.com/office/drawing/2014/main" id="{2BE448DB-4B1F-4CCA-A4C0-C0FFB71DAFCD}"/>
              </a:ext>
            </a:extLst>
          </p:cNvPr>
          <p:cNvSpPr txBox="1"/>
          <p:nvPr/>
        </p:nvSpPr>
        <p:spPr>
          <a:xfrm>
            <a:off x="4901607" y="4280231"/>
            <a:ext cx="150257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INNKJØP</a:t>
            </a:r>
          </a:p>
        </p:txBody>
      </p:sp>
      <p:sp>
        <p:nvSpPr>
          <p:cNvPr id="22" name="TekstSylinder 21">
            <a:extLst>
              <a:ext uri="{FF2B5EF4-FFF2-40B4-BE49-F238E27FC236}">
                <a16:creationId xmlns:a16="http://schemas.microsoft.com/office/drawing/2014/main" id="{F6E57393-F43F-4D53-A42E-DDFA3716294A}"/>
              </a:ext>
            </a:extLst>
          </p:cNvPr>
          <p:cNvSpPr txBox="1"/>
          <p:nvPr/>
        </p:nvSpPr>
        <p:spPr>
          <a:xfrm>
            <a:off x="2546240" y="4280231"/>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TRANSPORT</a:t>
            </a:r>
          </a:p>
        </p:txBody>
      </p:sp>
      <p:pic>
        <p:nvPicPr>
          <p:cNvPr id="4" name="Picture 3" descr="Icon&#10;&#10;Description automatically generated">
            <a:extLst>
              <a:ext uri="{FF2B5EF4-FFF2-40B4-BE49-F238E27FC236}">
                <a16:creationId xmlns:a16="http://schemas.microsoft.com/office/drawing/2014/main" id="{0370CE66-371A-42FD-AA7E-7E7BED9C9353}"/>
              </a:ext>
            </a:extLst>
          </p:cNvPr>
          <p:cNvPicPr>
            <a:picLocks noChangeAspect="1"/>
          </p:cNvPicPr>
          <p:nvPr/>
        </p:nvPicPr>
        <p:blipFill>
          <a:blip r:embed="rId3"/>
          <a:stretch>
            <a:fillRect/>
          </a:stretch>
        </p:blipFill>
        <p:spPr>
          <a:xfrm>
            <a:off x="4095619" y="4821207"/>
            <a:ext cx="1210658" cy="1210658"/>
          </a:xfrm>
          <a:prstGeom prst="rect">
            <a:avLst/>
          </a:prstGeom>
        </p:spPr>
      </p:pic>
      <p:pic>
        <p:nvPicPr>
          <p:cNvPr id="6" name="Picture 5" descr="Icon&#10;&#10;Description automatically generated">
            <a:extLst>
              <a:ext uri="{FF2B5EF4-FFF2-40B4-BE49-F238E27FC236}">
                <a16:creationId xmlns:a16="http://schemas.microsoft.com/office/drawing/2014/main" id="{BCE837BC-A629-482E-A329-DF4357174336}"/>
              </a:ext>
            </a:extLst>
          </p:cNvPr>
          <p:cNvPicPr>
            <a:picLocks noChangeAspect="1"/>
          </p:cNvPicPr>
          <p:nvPr/>
        </p:nvPicPr>
        <p:blipFill>
          <a:blip r:embed="rId4"/>
          <a:stretch>
            <a:fillRect/>
          </a:stretch>
        </p:blipFill>
        <p:spPr>
          <a:xfrm>
            <a:off x="5918644" y="4803451"/>
            <a:ext cx="1209502" cy="1210658"/>
          </a:xfrm>
          <a:prstGeom prst="rect">
            <a:avLst/>
          </a:prstGeom>
        </p:spPr>
      </p:pic>
      <p:pic>
        <p:nvPicPr>
          <p:cNvPr id="9" name="Picture 8" descr="Icon&#10;&#10;Description automatically generated">
            <a:extLst>
              <a:ext uri="{FF2B5EF4-FFF2-40B4-BE49-F238E27FC236}">
                <a16:creationId xmlns:a16="http://schemas.microsoft.com/office/drawing/2014/main" id="{F9324482-91AE-4016-8D9B-346747267D13}"/>
              </a:ext>
            </a:extLst>
          </p:cNvPr>
          <p:cNvPicPr>
            <a:picLocks noChangeAspect="1"/>
          </p:cNvPicPr>
          <p:nvPr/>
        </p:nvPicPr>
        <p:blipFill>
          <a:blip r:embed="rId5"/>
          <a:stretch>
            <a:fillRect/>
          </a:stretch>
        </p:blipFill>
        <p:spPr>
          <a:xfrm>
            <a:off x="2612127" y="2322101"/>
            <a:ext cx="1815029" cy="1815029"/>
          </a:xfrm>
          <a:prstGeom prst="rect">
            <a:avLst/>
          </a:prstGeom>
        </p:spPr>
      </p:pic>
      <p:pic>
        <p:nvPicPr>
          <p:cNvPr id="12" name="Picture 11" descr="Icon&#10;&#10;Description automatically generated">
            <a:extLst>
              <a:ext uri="{FF2B5EF4-FFF2-40B4-BE49-F238E27FC236}">
                <a16:creationId xmlns:a16="http://schemas.microsoft.com/office/drawing/2014/main" id="{937A34A6-2354-4C67-B640-EDD28A88F21A}"/>
              </a:ext>
            </a:extLst>
          </p:cNvPr>
          <p:cNvPicPr>
            <a:picLocks noChangeAspect="1"/>
          </p:cNvPicPr>
          <p:nvPr/>
        </p:nvPicPr>
        <p:blipFill>
          <a:blip r:embed="rId6"/>
          <a:stretch>
            <a:fillRect/>
          </a:stretch>
        </p:blipFill>
        <p:spPr>
          <a:xfrm>
            <a:off x="4700948" y="2322101"/>
            <a:ext cx="1822447" cy="1822447"/>
          </a:xfrm>
          <a:prstGeom prst="rect">
            <a:avLst/>
          </a:prstGeom>
        </p:spPr>
      </p:pic>
      <p:pic>
        <p:nvPicPr>
          <p:cNvPr id="14" name="Picture 13" descr="Icon&#10;&#10;Description automatically generated">
            <a:extLst>
              <a:ext uri="{FF2B5EF4-FFF2-40B4-BE49-F238E27FC236}">
                <a16:creationId xmlns:a16="http://schemas.microsoft.com/office/drawing/2014/main" id="{B63B24CA-6450-4834-A796-C45AA6560FEF}"/>
              </a:ext>
            </a:extLst>
          </p:cNvPr>
          <p:cNvPicPr>
            <a:picLocks noChangeAspect="1"/>
          </p:cNvPicPr>
          <p:nvPr/>
        </p:nvPicPr>
        <p:blipFill>
          <a:blip r:embed="rId7"/>
          <a:stretch>
            <a:fillRect/>
          </a:stretch>
        </p:blipFill>
        <p:spPr>
          <a:xfrm>
            <a:off x="6762869" y="2276708"/>
            <a:ext cx="1820712" cy="1822447"/>
          </a:xfrm>
          <a:prstGeom prst="rect">
            <a:avLst/>
          </a:prstGeom>
        </p:spPr>
      </p:pic>
      <p:pic>
        <p:nvPicPr>
          <p:cNvPr id="16" name="Picture 15" descr="Icon&#10;&#10;Description automatically generated">
            <a:extLst>
              <a:ext uri="{FF2B5EF4-FFF2-40B4-BE49-F238E27FC236}">
                <a16:creationId xmlns:a16="http://schemas.microsoft.com/office/drawing/2014/main" id="{F7BE7E2D-E0EC-4218-AC8F-C1BE71E0E0D4}"/>
              </a:ext>
            </a:extLst>
          </p:cNvPr>
          <p:cNvPicPr>
            <a:picLocks noChangeAspect="1"/>
          </p:cNvPicPr>
          <p:nvPr/>
        </p:nvPicPr>
        <p:blipFill>
          <a:blip r:embed="rId8"/>
          <a:stretch>
            <a:fillRect/>
          </a:stretch>
        </p:blipFill>
        <p:spPr>
          <a:xfrm>
            <a:off x="399694" y="2276708"/>
            <a:ext cx="1815029" cy="1816763"/>
          </a:xfrm>
          <a:prstGeom prst="rect">
            <a:avLst/>
          </a:prstGeom>
        </p:spPr>
      </p:pic>
      <p:pic>
        <p:nvPicPr>
          <p:cNvPr id="24" name="Picture 23" descr="Icon&#10;&#10;Description automatically generated">
            <a:extLst>
              <a:ext uri="{FF2B5EF4-FFF2-40B4-BE49-F238E27FC236}">
                <a16:creationId xmlns:a16="http://schemas.microsoft.com/office/drawing/2014/main" id="{3FA4FF93-EA58-4274-94A5-180B40BEA108}"/>
              </a:ext>
            </a:extLst>
          </p:cNvPr>
          <p:cNvPicPr>
            <a:picLocks noChangeAspect="1"/>
          </p:cNvPicPr>
          <p:nvPr/>
        </p:nvPicPr>
        <p:blipFill>
          <a:blip r:embed="rId9"/>
          <a:stretch>
            <a:fillRect/>
          </a:stretch>
        </p:blipFill>
        <p:spPr>
          <a:xfrm>
            <a:off x="8900961" y="2276708"/>
            <a:ext cx="1815029" cy="1815029"/>
          </a:xfrm>
          <a:prstGeom prst="rect">
            <a:avLst/>
          </a:prstGeom>
        </p:spPr>
      </p:pic>
      <p:sp>
        <p:nvSpPr>
          <p:cNvPr id="37" name="TekstSylinder 21">
            <a:extLst>
              <a:ext uri="{FF2B5EF4-FFF2-40B4-BE49-F238E27FC236}">
                <a16:creationId xmlns:a16="http://schemas.microsoft.com/office/drawing/2014/main" id="{6B9DB36C-82FA-48FE-84A9-1B624D75F217}"/>
              </a:ext>
            </a:extLst>
          </p:cNvPr>
          <p:cNvSpPr txBox="1"/>
          <p:nvPr/>
        </p:nvSpPr>
        <p:spPr>
          <a:xfrm>
            <a:off x="5555345" y="6031865"/>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PLAST</a:t>
            </a:r>
          </a:p>
        </p:txBody>
      </p:sp>
      <p:sp>
        <p:nvSpPr>
          <p:cNvPr id="39" name="TekstSylinder 21">
            <a:extLst>
              <a:ext uri="{FF2B5EF4-FFF2-40B4-BE49-F238E27FC236}">
                <a16:creationId xmlns:a16="http://schemas.microsoft.com/office/drawing/2014/main" id="{BC06B175-4252-4871-A15E-EA58EAA2376F}"/>
              </a:ext>
            </a:extLst>
          </p:cNvPr>
          <p:cNvSpPr txBox="1"/>
          <p:nvPr/>
        </p:nvSpPr>
        <p:spPr>
          <a:xfrm>
            <a:off x="3679640" y="6014109"/>
            <a:ext cx="1936100" cy="523220"/>
          </a:xfrm>
          <a:prstGeom prst="rect">
            <a:avLst/>
          </a:prstGeom>
          <a:noFill/>
        </p:spPr>
        <p:txBody>
          <a:bodyPr wrap="square" rtlCol="0">
            <a:spAutoFit/>
          </a:bodyPr>
          <a:lstStyle/>
          <a:p>
            <a:pPr algn="ctr"/>
            <a:r>
              <a:rPr lang="nb-NO" sz="2800" dirty="0">
                <a:solidFill>
                  <a:schemeClr val="bg2"/>
                </a:solidFill>
                <a:latin typeface="Calibri" panose="020F0502020204030204" pitchFamily="34" charset="0"/>
                <a:cs typeface="Calibri" panose="020F0502020204030204" pitchFamily="34" charset="0"/>
              </a:rPr>
              <a:t>MATSVINN</a:t>
            </a:r>
          </a:p>
        </p:txBody>
      </p:sp>
    </p:spTree>
    <p:extLst>
      <p:ext uri="{BB962C8B-B14F-4D97-AF65-F5344CB8AC3E}">
        <p14:creationId xmlns:p14="http://schemas.microsoft.com/office/powerpoint/2010/main" val="312211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784F717-2967-4F0E-80B5-8E9138097C56}"/>
              </a:ext>
            </a:extLst>
          </p:cNvPr>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0" y="0"/>
            <a:ext cx="6096001" cy="6858000"/>
          </a:xfrm>
        </p:spPr>
      </p:pic>
      <p:sp>
        <p:nvSpPr>
          <p:cNvPr id="3" name="Plassholder for tekst 2">
            <a:extLst>
              <a:ext uri="{FF2B5EF4-FFF2-40B4-BE49-F238E27FC236}">
                <a16:creationId xmlns:a16="http://schemas.microsoft.com/office/drawing/2014/main" id="{917CED1C-7B99-4C67-A985-FC116787159C}"/>
              </a:ext>
            </a:extLst>
          </p:cNvPr>
          <p:cNvSpPr>
            <a:spLocks noGrp="1"/>
          </p:cNvSpPr>
          <p:nvPr>
            <p:ph type="body" sz="quarter" idx="11"/>
          </p:nvPr>
        </p:nvSpPr>
        <p:spPr>
          <a:xfrm>
            <a:off x="6483350" y="1350169"/>
            <a:ext cx="5265738" cy="4157662"/>
          </a:xfrm>
        </p:spPr>
        <p:txBody>
          <a:bodyPr anchor="ctr"/>
          <a:lstStyle/>
          <a:p>
            <a:pPr algn="ctr"/>
            <a:r>
              <a:rPr lang="nb-NO" sz="4200"/>
              <a:t>Årlig måling av miljøprestasjoner </a:t>
            </a:r>
            <a:br>
              <a:rPr lang="nb-NO" sz="4200"/>
            </a:br>
            <a:r>
              <a:rPr lang="nb-NO" sz="4200"/>
              <a:t>+ klimaregnskap</a:t>
            </a:r>
          </a:p>
        </p:txBody>
      </p:sp>
      <p:pic>
        <p:nvPicPr>
          <p:cNvPr id="4" name="Bilde 3" descr="Et bilde som inneholder person&#10;&#10;Beskrivelse som er generert med svært høy visshet">
            <a:extLst>
              <a:ext uri="{FF2B5EF4-FFF2-40B4-BE49-F238E27FC236}">
                <a16:creationId xmlns:a16="http://schemas.microsoft.com/office/drawing/2014/main" id="{F765F5A8-E190-42CF-BD34-8C1CBD9428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066420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stående, mann, utendørs&#10;&#10;Beskrivelse som er generert med svært høy visshet">
            <a:extLst>
              <a:ext uri="{FF2B5EF4-FFF2-40B4-BE49-F238E27FC236}">
                <a16:creationId xmlns:a16="http://schemas.microsoft.com/office/drawing/2014/main" id="{A26A1E8B-1953-49E3-820B-E6C04468CBE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tel 3">
            <a:extLst>
              <a:ext uri="{FF2B5EF4-FFF2-40B4-BE49-F238E27FC236}">
                <a16:creationId xmlns:a16="http://schemas.microsoft.com/office/drawing/2014/main" id="{35D8AB02-3CB7-4C10-988E-8C704D305F4A}"/>
              </a:ext>
            </a:extLst>
          </p:cNvPr>
          <p:cNvSpPr>
            <a:spLocks noGrp="1"/>
          </p:cNvSpPr>
          <p:nvPr>
            <p:ph type="ctrTitle"/>
          </p:nvPr>
        </p:nvSpPr>
        <p:spPr>
          <a:xfrm>
            <a:off x="914400" y="1513317"/>
            <a:ext cx="5724525" cy="3831366"/>
          </a:xfrm>
        </p:spPr>
        <p:txBody>
          <a:bodyPr>
            <a:normAutofit/>
          </a:bodyPr>
          <a:lstStyle/>
          <a:p>
            <a:pPr algn="ctr"/>
            <a:r>
              <a:rPr lang="nb-NO" dirty="0">
                <a:solidFill>
                  <a:schemeClr val="bg1"/>
                </a:solidFill>
              </a:rPr>
              <a:t>Sertifisering gjennom tredjepartskontroll</a:t>
            </a:r>
          </a:p>
        </p:txBody>
      </p:sp>
    </p:spTree>
    <p:extLst>
      <p:ext uri="{BB962C8B-B14F-4D97-AF65-F5344CB8AC3E}">
        <p14:creationId xmlns:p14="http://schemas.microsoft.com/office/powerpoint/2010/main" val="3735252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263E8CA-EAAA-409C-B410-CCCEE5D8F812}"/>
              </a:ext>
            </a:extLst>
          </p:cNvPr>
          <p:cNvSpPr>
            <a:spLocks noGrp="1"/>
          </p:cNvSpPr>
          <p:nvPr>
            <p:ph type="ctrTitle"/>
          </p:nvPr>
        </p:nvSpPr>
        <p:spPr/>
        <p:txBody>
          <a:bodyPr/>
          <a:lstStyle/>
          <a:p>
            <a:r>
              <a:rPr lang="nb-NO" dirty="0"/>
              <a:t>Hvorfor benytte Miljøfyrtårn?</a:t>
            </a:r>
          </a:p>
        </p:txBody>
      </p:sp>
      <p:sp>
        <p:nvSpPr>
          <p:cNvPr id="6" name="Plassholder for tekst 5">
            <a:extLst>
              <a:ext uri="{FF2B5EF4-FFF2-40B4-BE49-F238E27FC236}">
                <a16:creationId xmlns:a16="http://schemas.microsoft.com/office/drawing/2014/main" id="{FA8F6138-CEF1-4B5A-A854-53DCAB60EB54}"/>
              </a:ext>
            </a:extLst>
          </p:cNvPr>
          <p:cNvSpPr>
            <a:spLocks noGrp="1"/>
          </p:cNvSpPr>
          <p:nvPr>
            <p:ph type="body" sz="quarter" idx="11"/>
          </p:nvPr>
        </p:nvSpPr>
        <p:spPr/>
        <p:txBody>
          <a:bodyPr/>
          <a:lstStyle/>
          <a:p>
            <a:endParaRPr lang="nb-NO"/>
          </a:p>
        </p:txBody>
      </p:sp>
    </p:spTree>
    <p:extLst>
      <p:ext uri="{BB962C8B-B14F-4D97-AF65-F5344CB8AC3E}">
        <p14:creationId xmlns:p14="http://schemas.microsoft.com/office/powerpoint/2010/main" val="3530912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355E96-32C4-45BA-BDBD-17B355DCDBA2}"/>
              </a:ext>
            </a:extLst>
          </p:cNvPr>
          <p:cNvSpPr>
            <a:spLocks noGrp="1"/>
          </p:cNvSpPr>
          <p:nvPr>
            <p:ph type="ctrTitle"/>
          </p:nvPr>
        </p:nvSpPr>
        <p:spPr>
          <a:xfrm>
            <a:off x="949925" y="825014"/>
            <a:ext cx="5905500" cy="4996364"/>
          </a:xfrm>
        </p:spPr>
        <p:txBody>
          <a:bodyPr lIns="91440" tIns="45720" rIns="91440" bIns="45720" anchor="ctr">
            <a:normAutofit/>
          </a:bodyPr>
          <a:lstStyle/>
          <a:p>
            <a:r>
              <a:rPr lang="nb-NO" dirty="0">
                <a:latin typeface="Century Gothic"/>
                <a:ea typeface="ＭＳ Ｐゴシック"/>
              </a:rPr>
              <a:t>Få styring og retning </a:t>
            </a:r>
            <a:r>
              <a:rPr lang="nb-NO">
                <a:latin typeface="Century Gothic"/>
                <a:ea typeface="ＭＳ Ｐゴシック"/>
              </a:rPr>
              <a:t>på miljøpåvirkningene i </a:t>
            </a:r>
            <a:r>
              <a:rPr lang="nb-NO" dirty="0">
                <a:latin typeface="Century Gothic"/>
                <a:ea typeface="ＭＳ Ｐゴシック"/>
              </a:rPr>
              <a:t>deres bedrift</a:t>
            </a:r>
          </a:p>
        </p:txBody>
      </p:sp>
    </p:spTree>
    <p:extLst>
      <p:ext uri="{BB962C8B-B14F-4D97-AF65-F5344CB8AC3E}">
        <p14:creationId xmlns:p14="http://schemas.microsoft.com/office/powerpoint/2010/main" val="2213968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solidFill>
                  <a:schemeClr val="accent3"/>
                </a:solidFill>
              </a:rPr>
              <a:t>av Miljøfyrtårn-sertifiserte virksomheter opplever i stor grad miljøforbedringer</a:t>
            </a:r>
          </a:p>
          <a:p>
            <a:r>
              <a:rPr lang="nb-NO" sz="1600" b="0" dirty="0">
                <a:solidFill>
                  <a:schemeClr val="accent3"/>
                </a:solidFill>
              </a:rPr>
              <a:t>Miljøfyrtårn-kundeundersøkelse 2020</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bg2"/>
                </a:solidFill>
              </a:rPr>
              <a:t>77 %</a:t>
            </a:r>
          </a:p>
        </p:txBody>
      </p:sp>
    </p:spTree>
    <p:extLst>
      <p:ext uri="{BB962C8B-B14F-4D97-AF65-F5344CB8AC3E}">
        <p14:creationId xmlns:p14="http://schemas.microsoft.com/office/powerpoint/2010/main" val="93589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A6E338-C9FC-48A3-9E87-0A629FBF81AD}"/>
              </a:ext>
            </a:extLst>
          </p:cNvPr>
          <p:cNvSpPr>
            <a:spLocks noGrp="1"/>
          </p:cNvSpPr>
          <p:nvPr>
            <p:ph type="ctrTitle"/>
          </p:nvPr>
        </p:nvSpPr>
        <p:spPr>
          <a:xfrm>
            <a:off x="1066800" y="1502635"/>
            <a:ext cx="6565900" cy="3831366"/>
          </a:xfrm>
        </p:spPr>
        <p:txBody>
          <a:bodyPr lIns="91440" tIns="45720" rIns="91440" bIns="45720" anchor="ctr">
            <a:normAutofit/>
          </a:bodyPr>
          <a:lstStyle/>
          <a:p>
            <a:pPr>
              <a:lnSpc>
                <a:spcPct val="90000"/>
              </a:lnSpc>
            </a:pPr>
            <a:br>
              <a:rPr lang="nb-NO" sz="3600" dirty="0"/>
            </a:br>
            <a:br>
              <a:rPr lang="nb-NO" sz="3600" dirty="0"/>
            </a:br>
            <a:r>
              <a:rPr lang="nb-NO" sz="3600" dirty="0">
                <a:latin typeface="Century Gothic"/>
                <a:ea typeface="ＭＳ Ｐゴシック"/>
              </a:rPr>
              <a:t>Miljøfyrtårn gir anerkjent miljødokumentasjon, både i Norge og EU, og sidestilt med ISO 14001 og EMAS som miljøledelsessystem.</a:t>
            </a:r>
          </a:p>
        </p:txBody>
      </p:sp>
      <p:sp>
        <p:nvSpPr>
          <p:cNvPr id="3" name="Plassholder for innhold 2">
            <a:extLst>
              <a:ext uri="{FF2B5EF4-FFF2-40B4-BE49-F238E27FC236}">
                <a16:creationId xmlns:a16="http://schemas.microsoft.com/office/drawing/2014/main" id="{31C659C1-A221-4E31-9450-AC90BE3198C4}"/>
              </a:ext>
            </a:extLst>
          </p:cNvPr>
          <p:cNvSpPr>
            <a:spLocks noGrp="1"/>
          </p:cNvSpPr>
          <p:nvPr>
            <p:ph type="body" sz="quarter" idx="11"/>
          </p:nvPr>
        </p:nvSpPr>
        <p:spPr>
          <a:xfrm>
            <a:off x="1066800" y="5334001"/>
            <a:ext cx="6565900" cy="431799"/>
          </a:xfrm>
        </p:spPr>
        <p:txBody>
          <a:bodyPr>
            <a:normAutofit/>
          </a:bodyPr>
          <a:lstStyle/>
          <a:p>
            <a:pPr marL="0" indent="0">
              <a:buNone/>
            </a:pPr>
            <a:endParaRPr lang="nb-NO"/>
          </a:p>
          <a:p>
            <a:pPr marL="574763" lvl="2" indent="0">
              <a:buNone/>
            </a:pPr>
            <a:endParaRPr lang="nb-NO" sz="2000">
              <a:solidFill>
                <a:srgbClr val="182538"/>
              </a:solidFill>
            </a:endParaRPr>
          </a:p>
          <a:p>
            <a:endParaRPr lang="nb-NO"/>
          </a:p>
        </p:txBody>
      </p:sp>
    </p:spTree>
    <p:extLst>
      <p:ext uri="{BB962C8B-B14F-4D97-AF65-F5344CB8AC3E}">
        <p14:creationId xmlns:p14="http://schemas.microsoft.com/office/powerpoint/2010/main" val="2485434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1AF4AA-CC07-4BDF-8170-7F01BC2F5D56}"/>
              </a:ext>
            </a:extLst>
          </p:cNvPr>
          <p:cNvSpPr>
            <a:spLocks noGrp="1"/>
          </p:cNvSpPr>
          <p:nvPr>
            <p:ph type="ctrTitle"/>
          </p:nvPr>
        </p:nvSpPr>
        <p:spPr/>
        <p:txBody>
          <a:bodyPr/>
          <a:lstStyle/>
          <a:p>
            <a:r>
              <a:rPr lang="nb-NO" dirty="0">
                <a:solidFill>
                  <a:schemeClr val="bg2"/>
                </a:solidFill>
              </a:rPr>
              <a:t>Agenda</a:t>
            </a:r>
            <a:br>
              <a:rPr lang="nb-NO" dirty="0">
                <a:solidFill>
                  <a:schemeClr val="bg2"/>
                </a:solidFill>
              </a:rPr>
            </a:br>
            <a:br>
              <a:rPr lang="nb-NO" dirty="0">
                <a:solidFill>
                  <a:schemeClr val="bg2"/>
                </a:solidFill>
              </a:rPr>
            </a:br>
            <a:r>
              <a:rPr lang="nb-NO" sz="4400" b="0" dirty="0">
                <a:solidFill>
                  <a:schemeClr val="bg2"/>
                </a:solidFill>
                <a:latin typeface="Calibri" panose="020F0502020204030204" pitchFamily="34" charset="0"/>
                <a:cs typeface="Calibri" panose="020F0502020204030204" pitchFamily="34" charset="0"/>
              </a:rPr>
              <a:t>1. Kort om oss</a:t>
            </a:r>
            <a:br>
              <a:rPr lang="nb-NO" sz="4400" b="0" dirty="0">
                <a:solidFill>
                  <a:schemeClr val="bg2"/>
                </a:solidFill>
                <a:latin typeface="Calibri" panose="020F0502020204030204" pitchFamily="34" charset="0"/>
                <a:cs typeface="Calibri" panose="020F0502020204030204" pitchFamily="34" charset="0"/>
              </a:rPr>
            </a:br>
            <a:r>
              <a:rPr lang="nb-NO" sz="4400" b="0" dirty="0">
                <a:solidFill>
                  <a:schemeClr val="bg2"/>
                </a:solidFill>
                <a:latin typeface="Calibri" panose="020F0502020204030204" pitchFamily="34" charset="0"/>
                <a:cs typeface="Calibri" panose="020F0502020204030204" pitchFamily="34" charset="0"/>
              </a:rPr>
              <a:t>2. Kort om Miljøfyrtårn</a:t>
            </a:r>
            <a:br>
              <a:rPr lang="nb-NO" sz="4400" b="0" dirty="0">
                <a:solidFill>
                  <a:schemeClr val="bg2"/>
                </a:solidFill>
                <a:latin typeface="Calibri" panose="020F0502020204030204" pitchFamily="34" charset="0"/>
                <a:cs typeface="Calibri" panose="020F0502020204030204" pitchFamily="34" charset="0"/>
              </a:rPr>
            </a:br>
            <a:r>
              <a:rPr lang="nb-NO" sz="4400" b="0" dirty="0">
                <a:solidFill>
                  <a:schemeClr val="bg2"/>
                </a:solidFill>
                <a:latin typeface="Calibri" panose="020F0502020204030204" pitchFamily="34" charset="0"/>
                <a:cs typeface="Calibri" panose="020F0502020204030204" pitchFamily="34" charset="0"/>
              </a:rPr>
              <a:t>3. Muligheter</a:t>
            </a:r>
            <a:endParaRPr lang="nb-NO" dirty="0">
              <a:solidFill>
                <a:schemeClr val="bg2"/>
              </a:solidFill>
            </a:endParaRPr>
          </a:p>
        </p:txBody>
      </p:sp>
    </p:spTree>
    <p:extLst>
      <p:ext uri="{BB962C8B-B14F-4D97-AF65-F5344CB8AC3E}">
        <p14:creationId xmlns:p14="http://schemas.microsoft.com/office/powerpoint/2010/main" val="174529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3B9ED15-65DB-40DB-907E-482A90133110}"/>
              </a:ext>
            </a:extLst>
          </p:cNvPr>
          <p:cNvSpPr>
            <a:spLocks noGrp="1"/>
          </p:cNvSpPr>
          <p:nvPr>
            <p:ph type="body" sz="quarter" idx="11"/>
          </p:nvPr>
        </p:nvSpPr>
        <p:spPr/>
        <p:txBody>
          <a:bodyPr/>
          <a:lstStyle/>
          <a:p>
            <a:r>
              <a:rPr lang="nb-NO" dirty="0"/>
              <a:t>av  private virksomheter opplever </a:t>
            </a:r>
            <a:r>
              <a:rPr lang="nb-NO" dirty="0">
                <a:solidFill>
                  <a:schemeClr val="accent2"/>
                </a:solidFill>
              </a:rPr>
              <a:t>reduserte kostnader </a:t>
            </a:r>
          </a:p>
          <a:p>
            <a:r>
              <a:rPr lang="nb-NO" dirty="0"/>
              <a:t>i stor/svært stor grad</a:t>
            </a:r>
          </a:p>
          <a:p>
            <a:r>
              <a:rPr lang="nb-NO" b="0" dirty="0">
                <a:solidFill>
                  <a:schemeClr val="accent3"/>
                </a:solidFill>
              </a:rPr>
              <a:t>Miljøfyrtårn-kundeundersøkelse 2020</a:t>
            </a:r>
          </a:p>
          <a:p>
            <a:endParaRPr lang="nb-NO" dirty="0"/>
          </a:p>
          <a:p>
            <a:endParaRPr lang="nb-NO" dirty="0"/>
          </a:p>
        </p:txBody>
      </p:sp>
      <p:sp>
        <p:nvSpPr>
          <p:cNvPr id="3" name="Tittel 2">
            <a:extLst>
              <a:ext uri="{FF2B5EF4-FFF2-40B4-BE49-F238E27FC236}">
                <a16:creationId xmlns:a16="http://schemas.microsoft.com/office/drawing/2014/main" id="{AB01ACB4-A3EB-4455-9E7E-39CC941B4E54}"/>
              </a:ext>
            </a:extLst>
          </p:cNvPr>
          <p:cNvSpPr>
            <a:spLocks noGrp="1"/>
          </p:cNvSpPr>
          <p:nvPr>
            <p:ph type="ctrTitle"/>
          </p:nvPr>
        </p:nvSpPr>
        <p:spPr/>
        <p:txBody>
          <a:bodyPr/>
          <a:lstStyle/>
          <a:p>
            <a:r>
              <a:rPr lang="nb-NO" dirty="0"/>
              <a:t>39%</a:t>
            </a:r>
          </a:p>
        </p:txBody>
      </p:sp>
    </p:spTree>
    <p:extLst>
      <p:ext uri="{BB962C8B-B14F-4D97-AF65-F5344CB8AC3E}">
        <p14:creationId xmlns:p14="http://schemas.microsoft.com/office/powerpoint/2010/main" val="1509719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98A9F05-432E-464C-B974-635F86B51662}"/>
              </a:ext>
            </a:extLst>
          </p:cNvPr>
          <p:cNvSpPr>
            <a:spLocks noGrp="1"/>
          </p:cNvSpPr>
          <p:nvPr>
            <p:ph type="body" sz="quarter" idx="11"/>
          </p:nvPr>
        </p:nvSpPr>
        <p:spPr/>
        <p:txBody>
          <a:bodyPr/>
          <a:lstStyle/>
          <a:p>
            <a:r>
              <a:rPr lang="nb-NO" dirty="0"/>
              <a:t>av private/statlige virksomheter opplever </a:t>
            </a:r>
            <a:r>
              <a:rPr lang="nb-NO" dirty="0">
                <a:solidFill>
                  <a:schemeClr val="accent2"/>
                </a:solidFill>
              </a:rPr>
              <a:t>omdømmeforbedring</a:t>
            </a:r>
          </a:p>
          <a:p>
            <a:r>
              <a:rPr lang="nb-NO" dirty="0"/>
              <a:t> i stor/svært stor grad</a:t>
            </a:r>
          </a:p>
          <a:p>
            <a:r>
              <a:rPr lang="nb-NO" b="0" dirty="0">
                <a:solidFill>
                  <a:schemeClr val="accent3"/>
                </a:solidFill>
              </a:rPr>
              <a:t>Miljøfyrtårn-kundeundersøkelse 2020</a:t>
            </a:r>
          </a:p>
          <a:p>
            <a:endParaRPr lang="nb-NO" dirty="0"/>
          </a:p>
          <a:p>
            <a:endParaRPr lang="nb-NO" dirty="0"/>
          </a:p>
        </p:txBody>
      </p:sp>
      <p:sp>
        <p:nvSpPr>
          <p:cNvPr id="3" name="Tittel 2">
            <a:extLst>
              <a:ext uri="{FF2B5EF4-FFF2-40B4-BE49-F238E27FC236}">
                <a16:creationId xmlns:a16="http://schemas.microsoft.com/office/drawing/2014/main" id="{041BEEB1-5CF7-45F8-8170-74C4C6720830}"/>
              </a:ext>
            </a:extLst>
          </p:cNvPr>
          <p:cNvSpPr>
            <a:spLocks noGrp="1"/>
          </p:cNvSpPr>
          <p:nvPr>
            <p:ph type="ctrTitle"/>
          </p:nvPr>
        </p:nvSpPr>
        <p:spPr/>
        <p:txBody>
          <a:bodyPr/>
          <a:lstStyle/>
          <a:p>
            <a:r>
              <a:rPr lang="nb-NO" dirty="0"/>
              <a:t>64%</a:t>
            </a:r>
          </a:p>
        </p:txBody>
      </p:sp>
    </p:spTree>
    <p:extLst>
      <p:ext uri="{BB962C8B-B14F-4D97-AF65-F5344CB8AC3E}">
        <p14:creationId xmlns:p14="http://schemas.microsoft.com/office/powerpoint/2010/main" val="3949302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D222FF-E49C-4550-BE94-5F8EE2723205}"/>
              </a:ext>
            </a:extLst>
          </p:cNvPr>
          <p:cNvSpPr>
            <a:spLocks noGrp="1"/>
          </p:cNvSpPr>
          <p:nvPr>
            <p:ph type="body" sz="quarter" idx="11"/>
          </p:nvPr>
        </p:nvSpPr>
        <p:spPr/>
        <p:txBody>
          <a:bodyPr/>
          <a:lstStyle/>
          <a:p>
            <a:r>
              <a:rPr lang="nb-NO" dirty="0"/>
              <a:t>foretrekker å kjøpe produkter og tjenester fra bedrifter som er miljøsertifisert</a:t>
            </a:r>
          </a:p>
          <a:p>
            <a:r>
              <a:rPr lang="nb-NO" sz="1600" b="0" dirty="0" err="1"/>
              <a:t>ResponsAnalyse</a:t>
            </a:r>
            <a:r>
              <a:rPr lang="nb-NO" sz="1600" b="0" dirty="0"/>
              <a:t> 2018</a:t>
            </a:r>
          </a:p>
          <a:p>
            <a:endParaRPr lang="nb-NO" dirty="0"/>
          </a:p>
        </p:txBody>
      </p:sp>
      <p:sp>
        <p:nvSpPr>
          <p:cNvPr id="3" name="Tittel 2">
            <a:extLst>
              <a:ext uri="{FF2B5EF4-FFF2-40B4-BE49-F238E27FC236}">
                <a16:creationId xmlns:a16="http://schemas.microsoft.com/office/drawing/2014/main" id="{9858942A-4A26-49B9-8EB4-877B87C76935}"/>
              </a:ext>
            </a:extLst>
          </p:cNvPr>
          <p:cNvSpPr>
            <a:spLocks noGrp="1"/>
          </p:cNvSpPr>
          <p:nvPr>
            <p:ph type="ctrTitle"/>
          </p:nvPr>
        </p:nvSpPr>
        <p:spPr/>
        <p:txBody>
          <a:bodyPr/>
          <a:lstStyle/>
          <a:p>
            <a:r>
              <a:rPr lang="nb-NO" sz="24000" dirty="0">
                <a:solidFill>
                  <a:schemeClr val="accent1"/>
                </a:solidFill>
              </a:rPr>
              <a:t>75 %</a:t>
            </a:r>
          </a:p>
        </p:txBody>
      </p:sp>
    </p:spTree>
    <p:extLst>
      <p:ext uri="{BB962C8B-B14F-4D97-AF65-F5344CB8AC3E}">
        <p14:creationId xmlns:p14="http://schemas.microsoft.com/office/powerpoint/2010/main" val="3566102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26BB817-363A-4E3D-933F-F1FCEFD2DAD7}"/>
              </a:ext>
            </a:extLst>
          </p:cNvPr>
          <p:cNvSpPr>
            <a:spLocks noGrp="1"/>
          </p:cNvSpPr>
          <p:nvPr>
            <p:ph type="body" sz="quarter" idx="11"/>
          </p:nvPr>
        </p:nvSpPr>
        <p:spPr/>
        <p:txBody>
          <a:bodyPr/>
          <a:lstStyle/>
          <a:p>
            <a:r>
              <a:rPr lang="nb-NO" b="1" i="0" dirty="0">
                <a:solidFill>
                  <a:srgbClr val="343434"/>
                </a:solidFill>
                <a:effectLst/>
                <a:latin typeface="proxima-nova"/>
              </a:rPr>
              <a:t>Miljøfyrtårn-sertifiserte virksomheter opplever i stor grad å bidra til grønn omstilling.</a:t>
            </a:r>
            <a:br>
              <a:rPr lang="nb-NO" b="1" i="0" dirty="0">
                <a:solidFill>
                  <a:srgbClr val="343434"/>
                </a:solidFill>
                <a:effectLst/>
                <a:latin typeface="proxima-nova"/>
              </a:rPr>
            </a:br>
            <a:r>
              <a:rPr lang="nb-NO" b="0" i="1" dirty="0">
                <a:solidFill>
                  <a:srgbClr val="343434"/>
                </a:solidFill>
                <a:effectLst/>
                <a:latin typeface="proxima-nova"/>
              </a:rPr>
              <a:t>Tall fra </a:t>
            </a:r>
            <a:r>
              <a:rPr lang="nb-NO" b="0" i="1" dirty="0" err="1">
                <a:solidFill>
                  <a:srgbClr val="343434"/>
                </a:solidFill>
                <a:effectLst/>
                <a:latin typeface="proxima-nova"/>
              </a:rPr>
              <a:t>Miljøfyrtårns</a:t>
            </a:r>
            <a:r>
              <a:rPr lang="nb-NO" b="0" i="1" dirty="0">
                <a:solidFill>
                  <a:srgbClr val="343434"/>
                </a:solidFill>
                <a:effectLst/>
                <a:latin typeface="proxima-nova"/>
              </a:rPr>
              <a:t> kundeundersøkelse 2020 blant private virksomheter.</a:t>
            </a:r>
            <a:endParaRPr lang="nb-NO" dirty="0"/>
          </a:p>
        </p:txBody>
      </p:sp>
      <p:sp>
        <p:nvSpPr>
          <p:cNvPr id="3" name="Tittel 2">
            <a:extLst>
              <a:ext uri="{FF2B5EF4-FFF2-40B4-BE49-F238E27FC236}">
                <a16:creationId xmlns:a16="http://schemas.microsoft.com/office/drawing/2014/main" id="{296D79FA-0A6B-43DC-9BB3-A99456383CA3}"/>
              </a:ext>
            </a:extLst>
          </p:cNvPr>
          <p:cNvSpPr>
            <a:spLocks noGrp="1"/>
          </p:cNvSpPr>
          <p:nvPr>
            <p:ph type="ctrTitle"/>
          </p:nvPr>
        </p:nvSpPr>
        <p:spPr/>
        <p:txBody>
          <a:bodyPr/>
          <a:lstStyle/>
          <a:p>
            <a:r>
              <a:rPr lang="nb-NO" dirty="0"/>
              <a:t>52%</a:t>
            </a:r>
          </a:p>
        </p:txBody>
      </p:sp>
    </p:spTree>
    <p:extLst>
      <p:ext uri="{BB962C8B-B14F-4D97-AF65-F5344CB8AC3E}">
        <p14:creationId xmlns:p14="http://schemas.microsoft.com/office/powerpoint/2010/main" val="4278689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32CFF6-2E2C-42DD-99F3-4C83F276516B}"/>
              </a:ext>
            </a:extLst>
          </p:cNvPr>
          <p:cNvSpPr>
            <a:spLocks noGrp="1"/>
          </p:cNvSpPr>
          <p:nvPr>
            <p:ph type="ctrTitle"/>
          </p:nvPr>
        </p:nvSpPr>
        <p:spPr/>
        <p:txBody>
          <a:bodyPr lIns="91440" tIns="45720" rIns="91440" bIns="45720" anchor="ctr">
            <a:normAutofit fontScale="90000"/>
          </a:bodyPr>
          <a:lstStyle/>
          <a:p>
            <a:br>
              <a:rPr lang="nb-NO" sz="3300" dirty="0"/>
            </a:br>
            <a:br>
              <a:rPr lang="nb-NO" sz="3300" dirty="0"/>
            </a:br>
            <a:br>
              <a:rPr lang="nb-NO" sz="3300" dirty="0"/>
            </a:br>
            <a:br>
              <a:rPr lang="nb-NO" sz="3300" dirty="0"/>
            </a:br>
            <a:br>
              <a:rPr lang="nb-NO" sz="3300" dirty="0"/>
            </a:br>
            <a:r>
              <a:rPr lang="nb-NO" sz="3600" dirty="0">
                <a:latin typeface="Century Gothic"/>
                <a:ea typeface="ＭＳ Ｐゴシック"/>
              </a:rPr>
              <a:t>Hovedkontormodellen er en sertifiseringsløsning for større organisasjoner som har flere underliggende enheter og som ønsker en rasjonell løsning for miljøledelse </a:t>
            </a:r>
            <a:br>
              <a:rPr lang="nb-NO" sz="3600" dirty="0"/>
            </a:br>
            <a:br>
              <a:rPr lang="nb-NO" sz="3300" dirty="0"/>
            </a:br>
            <a:endParaRPr lang="nb-NO" sz="3300" dirty="0"/>
          </a:p>
        </p:txBody>
      </p:sp>
    </p:spTree>
    <p:extLst>
      <p:ext uri="{BB962C8B-B14F-4D97-AF65-F5344CB8AC3E}">
        <p14:creationId xmlns:p14="http://schemas.microsoft.com/office/powerpoint/2010/main" val="2089053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7D8142-9E46-4E72-87A5-8E8691927DC7}"/>
              </a:ext>
            </a:extLst>
          </p:cNvPr>
          <p:cNvSpPr>
            <a:spLocks noGrp="1"/>
          </p:cNvSpPr>
          <p:nvPr>
            <p:ph type="ctrTitle"/>
          </p:nvPr>
        </p:nvSpPr>
        <p:spPr/>
        <p:txBody>
          <a:bodyPr>
            <a:normAutofit/>
          </a:bodyPr>
          <a:lstStyle/>
          <a:p>
            <a:r>
              <a:rPr lang="nb-NO" sz="4000" dirty="0">
                <a:solidFill>
                  <a:srgbClr val="000000"/>
                </a:solidFill>
              </a:rPr>
              <a:t>Har bedriften </a:t>
            </a:r>
            <a:r>
              <a:rPr lang="nb-NO" sz="4000" dirty="0" err="1">
                <a:solidFill>
                  <a:srgbClr val="000000"/>
                </a:solidFill>
              </a:rPr>
              <a:t>sentralstyrte</a:t>
            </a:r>
            <a:r>
              <a:rPr lang="nb-NO" sz="4000" dirty="0">
                <a:solidFill>
                  <a:srgbClr val="000000"/>
                </a:solidFill>
              </a:rPr>
              <a:t>  oppgaver og felles HMS?</a:t>
            </a:r>
            <a:br>
              <a:rPr lang="nb-NO" sz="4000" dirty="0">
                <a:solidFill>
                  <a:srgbClr val="000000"/>
                </a:solidFill>
              </a:rPr>
            </a:br>
            <a:endParaRPr lang="nb-NO" sz="4000" dirty="0">
              <a:solidFill>
                <a:srgbClr val="000000"/>
              </a:solidFill>
            </a:endParaRPr>
          </a:p>
        </p:txBody>
      </p:sp>
    </p:spTree>
    <p:extLst>
      <p:ext uri="{BB962C8B-B14F-4D97-AF65-F5344CB8AC3E}">
        <p14:creationId xmlns:p14="http://schemas.microsoft.com/office/powerpoint/2010/main" val="3155449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C4502AE-18D8-4AB2-89D3-44D9F97E0A39}"/>
              </a:ext>
            </a:extLst>
          </p:cNvPr>
          <p:cNvSpPr>
            <a:spLocks noGrp="1"/>
          </p:cNvSpPr>
          <p:nvPr>
            <p:ph type="ctrTitle"/>
          </p:nvPr>
        </p:nvSpPr>
        <p:spPr>
          <a:xfrm>
            <a:off x="-243840" y="816298"/>
            <a:ext cx="6507480" cy="5086899"/>
          </a:xfrm>
        </p:spPr>
        <p:txBody>
          <a:bodyPr>
            <a:normAutofit fontScale="90000"/>
          </a:bodyPr>
          <a:lstStyle/>
          <a:p>
            <a:r>
              <a:rPr lang="nb-NO" sz="4400" dirty="0"/>
              <a:t>Mulighet for å løfte kriterier til hovedkontoret og  ansvarsfordele kriteriene.</a:t>
            </a:r>
            <a:br>
              <a:rPr lang="nb-NO" sz="4400" dirty="0"/>
            </a:br>
            <a:br>
              <a:rPr lang="nb-NO" sz="4400" dirty="0"/>
            </a:br>
            <a:r>
              <a:rPr lang="nb-NO" sz="4400" dirty="0"/>
              <a:t>Instruere underliggende enheter</a:t>
            </a:r>
            <a:br>
              <a:rPr lang="nb-NO" sz="4400" dirty="0"/>
            </a:br>
            <a:br>
              <a:rPr lang="nb-NO" sz="4400" dirty="0"/>
            </a:br>
            <a:r>
              <a:rPr lang="nb-NO" sz="4400" dirty="0"/>
              <a:t>Rapporter med mer funksjoner</a:t>
            </a:r>
            <a:br>
              <a:rPr lang="nb-NO" sz="4400" dirty="0"/>
            </a:br>
            <a:endParaRPr lang="nb-NO" dirty="0"/>
          </a:p>
        </p:txBody>
      </p:sp>
    </p:spTree>
    <p:extLst>
      <p:ext uri="{BB962C8B-B14F-4D97-AF65-F5344CB8AC3E}">
        <p14:creationId xmlns:p14="http://schemas.microsoft.com/office/powerpoint/2010/main" val="3919567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DE6D12-7DAB-41E0-B05A-DEAEE4640714}"/>
              </a:ext>
            </a:extLst>
          </p:cNvPr>
          <p:cNvSpPr>
            <a:spLocks noGrp="1"/>
          </p:cNvSpPr>
          <p:nvPr>
            <p:ph type="ctrTitle"/>
          </p:nvPr>
        </p:nvSpPr>
        <p:spPr/>
        <p:txBody>
          <a:bodyPr/>
          <a:lstStyle/>
          <a:p>
            <a:r>
              <a:rPr lang="nb-NO" dirty="0"/>
              <a:t>Annen prismodell, basert på årsverk og antall underliggende enheter</a:t>
            </a:r>
          </a:p>
        </p:txBody>
      </p:sp>
    </p:spTree>
    <p:extLst>
      <p:ext uri="{BB962C8B-B14F-4D97-AF65-F5344CB8AC3E}">
        <p14:creationId xmlns:p14="http://schemas.microsoft.com/office/powerpoint/2010/main" val="3991370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tel 3">
            <a:extLst>
              <a:ext uri="{FF2B5EF4-FFF2-40B4-BE49-F238E27FC236}">
                <a16:creationId xmlns:a16="http://schemas.microsoft.com/office/drawing/2014/main" id="{E1EEEDC9-642D-4E9B-A287-C2F1D7F7D919}"/>
              </a:ext>
            </a:extLst>
          </p:cNvPr>
          <p:cNvSpPr>
            <a:spLocks noGrp="1"/>
          </p:cNvSpPr>
          <p:nvPr>
            <p:ph sz="half" idx="1"/>
          </p:nvPr>
        </p:nvSpPr>
        <p:spPr>
          <a:xfrm>
            <a:off x="6203950" y="1928879"/>
            <a:ext cx="5400675" cy="4308408"/>
          </a:xfrm>
        </p:spPr>
        <p:txBody>
          <a:bodyPr>
            <a:normAutofit/>
          </a:bodyPr>
          <a:lstStyle/>
          <a:p>
            <a:r>
              <a:rPr lang="nb-NO" b="1" dirty="0"/>
              <a:t>I </a:t>
            </a:r>
            <a:r>
              <a:rPr lang="nb-NO" b="1"/>
              <a:t>tillegg konsulentveiledning </a:t>
            </a:r>
            <a:r>
              <a:rPr lang="nb-NO" b="1" dirty="0"/>
              <a:t>og sertifisering</a:t>
            </a:r>
          </a:p>
        </p:txBody>
      </p:sp>
      <p:sp>
        <p:nvSpPr>
          <p:cNvPr id="10" name="Tittel 9">
            <a:extLst>
              <a:ext uri="{FF2B5EF4-FFF2-40B4-BE49-F238E27FC236}">
                <a16:creationId xmlns:a16="http://schemas.microsoft.com/office/drawing/2014/main" id="{9061B959-0E5E-48DF-B76F-5339176A010D}"/>
              </a:ext>
            </a:extLst>
          </p:cNvPr>
          <p:cNvSpPr>
            <a:spLocks noGrp="1"/>
          </p:cNvSpPr>
          <p:nvPr>
            <p:ph type="title"/>
          </p:nvPr>
        </p:nvSpPr>
        <p:spPr>
          <a:xfrm>
            <a:off x="596801" y="419591"/>
            <a:ext cx="9639399" cy="1210658"/>
          </a:xfrm>
        </p:spPr>
        <p:txBody>
          <a:bodyPr anchor="b">
            <a:normAutofit/>
          </a:bodyPr>
          <a:lstStyle/>
          <a:p>
            <a:r>
              <a:rPr lang="nb-NO" dirty="0"/>
              <a:t>Estimert etableringskostnad til Miljøfyrtårn</a:t>
            </a:r>
          </a:p>
        </p:txBody>
      </p:sp>
      <p:sp>
        <p:nvSpPr>
          <p:cNvPr id="5" name="Plassholder for bilde 4">
            <a:extLst>
              <a:ext uri="{FF2B5EF4-FFF2-40B4-BE49-F238E27FC236}">
                <a16:creationId xmlns:a16="http://schemas.microsoft.com/office/drawing/2014/main" id="{925850AB-1673-439C-8889-CB4870E906EF}"/>
              </a:ext>
            </a:extLst>
          </p:cNvPr>
          <p:cNvSpPr>
            <a:spLocks noGrp="1"/>
          </p:cNvSpPr>
          <p:nvPr>
            <p:ph type="pic" sz="quarter" idx="13"/>
          </p:nvPr>
        </p:nvSpPr>
        <p:spPr/>
      </p:sp>
    </p:spTree>
    <p:extLst>
      <p:ext uri="{BB962C8B-B14F-4D97-AF65-F5344CB8AC3E}">
        <p14:creationId xmlns:p14="http://schemas.microsoft.com/office/powerpoint/2010/main" val="3749883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04E566-7800-405D-856B-CAC7782D15C4}"/>
              </a:ext>
            </a:extLst>
          </p:cNvPr>
          <p:cNvSpPr>
            <a:spLocks noGrp="1"/>
          </p:cNvSpPr>
          <p:nvPr>
            <p:ph type="ctrTitle"/>
          </p:nvPr>
        </p:nvSpPr>
        <p:spPr>
          <a:xfrm>
            <a:off x="197758" y="-1270916"/>
            <a:ext cx="5733142" cy="5086899"/>
          </a:xfrm>
        </p:spPr>
        <p:txBody>
          <a:bodyPr/>
          <a:lstStyle/>
          <a:p>
            <a:r>
              <a:rPr lang="nb-NO" dirty="0"/>
              <a:t>Mer effektiv </a:t>
            </a:r>
            <a:r>
              <a:rPr lang="nb-NO" dirty="0" err="1"/>
              <a:t>sertifiseringsmix</a:t>
            </a:r>
            <a:endParaRPr lang="nb-NO" dirty="0"/>
          </a:p>
        </p:txBody>
      </p:sp>
      <p:graphicFrame>
        <p:nvGraphicFramePr>
          <p:cNvPr id="3" name="Plassholder for innhold 2">
            <a:extLst>
              <a:ext uri="{FF2B5EF4-FFF2-40B4-BE49-F238E27FC236}">
                <a16:creationId xmlns:a16="http://schemas.microsoft.com/office/drawing/2014/main" id="{78E4580B-A2D5-45E3-B550-7C6D082A64CE}"/>
              </a:ext>
            </a:extLst>
          </p:cNvPr>
          <p:cNvGraphicFramePr>
            <a:graphicFrameLocks/>
          </p:cNvGraphicFramePr>
          <p:nvPr>
            <p:extLst>
              <p:ext uri="{D42A27DB-BD31-4B8C-83A1-F6EECF244321}">
                <p14:modId xmlns:p14="http://schemas.microsoft.com/office/powerpoint/2010/main" val="1875813876"/>
              </p:ext>
            </p:extLst>
          </p:nvPr>
        </p:nvGraphicFramePr>
        <p:xfrm>
          <a:off x="798458" y="1600200"/>
          <a:ext cx="4469281" cy="4562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2179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C43E97-3F58-43F6-81F7-EC6D6B5FBB1E}"/>
              </a:ext>
            </a:extLst>
          </p:cNvPr>
          <p:cNvSpPr>
            <a:spLocks noGrp="1"/>
          </p:cNvSpPr>
          <p:nvPr>
            <p:ph type="ctrTitle"/>
          </p:nvPr>
        </p:nvSpPr>
        <p:spPr>
          <a:xfrm>
            <a:off x="539111" y="1099196"/>
            <a:ext cx="5191733" cy="5086899"/>
          </a:xfrm>
        </p:spPr>
        <p:txBody>
          <a:bodyPr anchor="ctr">
            <a:normAutofit/>
          </a:bodyPr>
          <a:lstStyle/>
          <a:p>
            <a:r>
              <a:rPr lang="nb-NO" sz="4000">
                <a:cs typeface="Calibri" panose="020F0502020204030204" pitchFamily="34" charset="0"/>
              </a:rPr>
              <a:t>Hva er Miljøfyrtårn?</a:t>
            </a:r>
            <a:br>
              <a:rPr lang="nb-NO" sz="3200">
                <a:cs typeface="Calibri" panose="020F0502020204030204" pitchFamily="34" charset="0"/>
              </a:rPr>
            </a:br>
            <a:br>
              <a:rPr lang="nb-NO" sz="3600">
                <a:latin typeface="Calibri" panose="020F0502020204030204" pitchFamily="34" charset="0"/>
                <a:cs typeface="Calibri" panose="020F0502020204030204" pitchFamily="34" charset="0"/>
              </a:rPr>
            </a:br>
            <a:r>
              <a:rPr lang="nb-NO" sz="3600" b="0">
                <a:latin typeface="Calibri" panose="020F0502020204030204" pitchFamily="34" charset="0"/>
                <a:cs typeface="Calibri" panose="020F0502020204030204" pitchFamily="34" charset="0"/>
              </a:rPr>
              <a:t>Et anerkjent og effektivt verktøy for sertifisering og </a:t>
            </a:r>
            <a:r>
              <a:rPr lang="nb-NO" sz="3600">
                <a:latin typeface="Calibri" panose="020F0502020204030204" pitchFamily="34" charset="0"/>
                <a:cs typeface="Calibri" panose="020F0502020204030204" pitchFamily="34" charset="0"/>
              </a:rPr>
              <a:t>miljøledelse</a:t>
            </a:r>
            <a:r>
              <a:rPr lang="nb-NO" sz="3600" b="0">
                <a:latin typeface="Calibri" panose="020F0502020204030204" pitchFamily="34" charset="0"/>
                <a:cs typeface="Calibri" panose="020F0502020204030204" pitchFamily="34" charset="0"/>
              </a:rPr>
              <a:t>, som hjelper virksomheter å lykkes med </a:t>
            </a:r>
            <a:br>
              <a:rPr lang="nb-NO" sz="3600" b="0">
                <a:latin typeface="Calibri" panose="020F0502020204030204" pitchFamily="34" charset="0"/>
                <a:cs typeface="Calibri" panose="020F0502020204030204" pitchFamily="34" charset="0"/>
              </a:rPr>
            </a:br>
            <a:r>
              <a:rPr lang="nb-NO" sz="3600">
                <a:latin typeface="Calibri" panose="020F0502020204030204" pitchFamily="34" charset="0"/>
                <a:cs typeface="Calibri" panose="020F0502020204030204" pitchFamily="34" charset="0"/>
              </a:rPr>
              <a:t>grønn omstilling.</a:t>
            </a:r>
            <a:endParaRPr lang="nb-NO"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877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3">
            <a:extLst>
              <a:ext uri="{FF2B5EF4-FFF2-40B4-BE49-F238E27FC236}">
                <a16:creationId xmlns:a16="http://schemas.microsoft.com/office/drawing/2014/main" id="{25F78844-79E1-47A5-AD42-5B0231646ED7}"/>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2265680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EDF9B5-56CA-4A09-A669-E030E86D43BF}"/>
              </a:ext>
            </a:extLst>
          </p:cNvPr>
          <p:cNvSpPr>
            <a:spLocks noGrp="1"/>
          </p:cNvSpPr>
          <p:nvPr>
            <p:ph type="ctrTitle"/>
          </p:nvPr>
        </p:nvSpPr>
        <p:spPr/>
        <p:txBody>
          <a:bodyPr/>
          <a:lstStyle/>
          <a:p>
            <a:br>
              <a:rPr lang="nb-NO" dirty="0"/>
            </a:br>
            <a:r>
              <a:rPr lang="nb-NO" dirty="0"/>
              <a:t>Smarte verktøy.</a:t>
            </a:r>
            <a:br>
              <a:rPr lang="nb-NO" dirty="0"/>
            </a:br>
            <a:r>
              <a:rPr lang="nb-NO" dirty="0"/>
              <a:t>Konkrete tiltak.</a:t>
            </a:r>
          </a:p>
        </p:txBody>
      </p:sp>
    </p:spTree>
    <p:extLst>
      <p:ext uri="{BB962C8B-B14F-4D97-AF65-F5344CB8AC3E}">
        <p14:creationId xmlns:p14="http://schemas.microsoft.com/office/powerpoint/2010/main" val="2799919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784F717-2967-4F0E-80B5-8E9138097C56}"/>
              </a:ext>
            </a:extLst>
          </p:cNvPr>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0" y="0"/>
            <a:ext cx="6096001" cy="6858000"/>
          </a:xfrm>
        </p:spPr>
      </p:pic>
      <p:sp>
        <p:nvSpPr>
          <p:cNvPr id="3" name="Plassholder for tekst 2">
            <a:extLst>
              <a:ext uri="{FF2B5EF4-FFF2-40B4-BE49-F238E27FC236}">
                <a16:creationId xmlns:a16="http://schemas.microsoft.com/office/drawing/2014/main" id="{917CED1C-7B99-4C67-A985-FC116787159C}"/>
              </a:ext>
            </a:extLst>
          </p:cNvPr>
          <p:cNvSpPr>
            <a:spLocks noGrp="1"/>
          </p:cNvSpPr>
          <p:nvPr>
            <p:ph type="body" sz="quarter" idx="11"/>
          </p:nvPr>
        </p:nvSpPr>
        <p:spPr>
          <a:xfrm>
            <a:off x="6483350" y="1350169"/>
            <a:ext cx="5265738" cy="4157662"/>
          </a:xfrm>
        </p:spPr>
        <p:txBody>
          <a:bodyPr anchor="ctr"/>
          <a:lstStyle/>
          <a:p>
            <a:pPr algn="ctr"/>
            <a:r>
              <a:rPr lang="nb-NO" sz="4200" dirty="0"/>
              <a:t>Årlig måling av miljøprestasjoner + klimaregnskap</a:t>
            </a:r>
          </a:p>
        </p:txBody>
      </p:sp>
      <p:pic>
        <p:nvPicPr>
          <p:cNvPr id="4" name="Bilde 3" descr="Et bilde som inneholder person&#10;&#10;Beskrivelse som er generert med svært høy visshet">
            <a:extLst>
              <a:ext uri="{FF2B5EF4-FFF2-40B4-BE49-F238E27FC236}">
                <a16:creationId xmlns:a16="http://schemas.microsoft.com/office/drawing/2014/main" id="{F765F5A8-E190-42CF-BD34-8C1CBD9428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Tree>
    <p:extLst>
      <p:ext uri="{BB962C8B-B14F-4D97-AF65-F5344CB8AC3E}">
        <p14:creationId xmlns:p14="http://schemas.microsoft.com/office/powerpoint/2010/main" val="4026397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459AFD-5A8F-4920-A856-8C3E0A349523}"/>
              </a:ext>
            </a:extLst>
          </p:cNvPr>
          <p:cNvSpPr>
            <a:spLocks noGrp="1"/>
          </p:cNvSpPr>
          <p:nvPr>
            <p:ph type="ctrTitle"/>
          </p:nvPr>
        </p:nvSpPr>
        <p:spPr/>
        <p:txBody>
          <a:bodyPr/>
          <a:lstStyle/>
          <a:p>
            <a:r>
              <a:rPr lang="nb-NO" dirty="0"/>
              <a:t>Lønnsomme resultater</a:t>
            </a:r>
          </a:p>
        </p:txBody>
      </p:sp>
    </p:spTree>
    <p:extLst>
      <p:ext uri="{BB962C8B-B14F-4D97-AF65-F5344CB8AC3E}">
        <p14:creationId xmlns:p14="http://schemas.microsoft.com/office/powerpoint/2010/main" val="329960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6E9C77-5002-4BBF-81A9-3585411C08A1}"/>
              </a:ext>
            </a:extLst>
          </p:cNvPr>
          <p:cNvSpPr>
            <a:spLocks noGrp="1"/>
          </p:cNvSpPr>
          <p:nvPr>
            <p:ph type="title"/>
          </p:nvPr>
        </p:nvSpPr>
        <p:spPr/>
        <p:txBody>
          <a:bodyPr/>
          <a:lstStyle/>
          <a:p>
            <a:r>
              <a:rPr lang="nb-NO" dirty="0"/>
              <a:t>Stolthet og omdømme</a:t>
            </a:r>
          </a:p>
        </p:txBody>
      </p:sp>
      <p:pic>
        <p:nvPicPr>
          <p:cNvPr id="13" name="Plassholder for bilde 12" descr="Et bilde som inneholder person, innendørs, vegg, mann&#10;&#10;Beskrivelse som er generert med svært høy visshet">
            <a:extLst>
              <a:ext uri="{FF2B5EF4-FFF2-40B4-BE49-F238E27FC236}">
                <a16:creationId xmlns:a16="http://schemas.microsoft.com/office/drawing/2014/main" id="{6A4B9200-7591-4B8F-96C1-0476423301B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r="-43"/>
          <a:stretch/>
        </p:blipFill>
        <p:spPr>
          <a:xfrm>
            <a:off x="592088" y="1967790"/>
            <a:ext cx="11007823" cy="4269497"/>
          </a:xfrm>
        </p:spPr>
      </p:pic>
    </p:spTree>
    <p:extLst>
      <p:ext uri="{BB962C8B-B14F-4D97-AF65-F5344CB8AC3E}">
        <p14:creationId xmlns:p14="http://schemas.microsoft.com/office/powerpoint/2010/main" val="3297272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784F717-2967-4F0E-80B5-8E9138097C56}"/>
              </a:ext>
            </a:extLst>
          </p:cNvPr>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6095999" y="0"/>
            <a:ext cx="6096001" cy="6858000"/>
          </a:xfrm>
        </p:spPr>
      </p:pic>
      <p:sp>
        <p:nvSpPr>
          <p:cNvPr id="3" name="Plassholder for tekst 2">
            <a:extLst>
              <a:ext uri="{FF2B5EF4-FFF2-40B4-BE49-F238E27FC236}">
                <a16:creationId xmlns:a16="http://schemas.microsoft.com/office/drawing/2014/main" id="{917CED1C-7B99-4C67-A985-FC116787159C}"/>
              </a:ext>
            </a:extLst>
          </p:cNvPr>
          <p:cNvSpPr>
            <a:spLocks noGrp="1"/>
          </p:cNvSpPr>
          <p:nvPr>
            <p:ph type="body" sz="quarter" idx="11"/>
          </p:nvPr>
        </p:nvSpPr>
        <p:spPr/>
        <p:txBody>
          <a:bodyPr anchor="ctr"/>
          <a:lstStyle/>
          <a:p>
            <a:pPr algn="ctr"/>
            <a:r>
              <a:rPr lang="nb-NO" sz="4200" dirty="0"/>
              <a:t>Dokumentasjon </a:t>
            </a:r>
            <a:br>
              <a:rPr lang="nb-NO" sz="4200" dirty="0"/>
            </a:br>
            <a:r>
              <a:rPr lang="nb-NO" sz="4200" dirty="0"/>
              <a:t>på miljøarbeidet </a:t>
            </a:r>
          </a:p>
        </p:txBody>
      </p:sp>
    </p:spTree>
    <p:extLst>
      <p:ext uri="{BB962C8B-B14F-4D97-AF65-F5344CB8AC3E}">
        <p14:creationId xmlns:p14="http://schemas.microsoft.com/office/powerpoint/2010/main" val="2462785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2D110A-BD9C-4021-97B0-D55F0679D287}"/>
              </a:ext>
            </a:extLst>
          </p:cNvPr>
          <p:cNvSpPr>
            <a:spLocks noGrp="1"/>
          </p:cNvSpPr>
          <p:nvPr>
            <p:ph type="title"/>
          </p:nvPr>
        </p:nvSpPr>
        <p:spPr/>
        <p:txBody>
          <a:bodyPr/>
          <a:lstStyle/>
          <a:p>
            <a:r>
              <a:rPr lang="nb-NO" dirty="0"/>
              <a:t>Konkurransefortrinn</a:t>
            </a:r>
          </a:p>
        </p:txBody>
      </p:sp>
      <p:pic>
        <p:nvPicPr>
          <p:cNvPr id="5" name="Plassholder for bilde 4" descr="Et bilde som inneholder utendørs, himmel, person, tre&#10;&#10;Beskrivelse som er generert med svært høy visshet">
            <a:extLst>
              <a:ext uri="{FF2B5EF4-FFF2-40B4-BE49-F238E27FC236}">
                <a16:creationId xmlns:a16="http://schemas.microsoft.com/office/drawing/2014/main" id="{DEDDCB5C-80E1-420C-A5D6-1A027FDB2E6E}"/>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1095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innendørs, vegg&#10;&#10;Beskrivelse som er generert med høy visshet">
            <a:extLst>
              <a:ext uri="{FF2B5EF4-FFF2-40B4-BE49-F238E27FC236}">
                <a16:creationId xmlns:a16="http://schemas.microsoft.com/office/drawing/2014/main" id="{889FCFEE-101E-42D1-A750-1148954C438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7" name="TekstSylinder 6">
            <a:extLst>
              <a:ext uri="{FF2B5EF4-FFF2-40B4-BE49-F238E27FC236}">
                <a16:creationId xmlns:a16="http://schemas.microsoft.com/office/drawing/2014/main" id="{FD9173ED-670B-41E5-9DD1-528DE59D931D}"/>
              </a:ext>
            </a:extLst>
          </p:cNvPr>
          <p:cNvSpPr txBox="1"/>
          <p:nvPr/>
        </p:nvSpPr>
        <p:spPr>
          <a:xfrm>
            <a:off x="6823710" y="2413337"/>
            <a:ext cx="4644390" cy="2031325"/>
          </a:xfrm>
          <a:prstGeom prst="rect">
            <a:avLst/>
          </a:prstGeom>
          <a:noFill/>
        </p:spPr>
        <p:txBody>
          <a:bodyPr wrap="square" rtlCol="0" anchor="ctr">
            <a:spAutoFit/>
          </a:bodyPr>
          <a:lstStyle/>
          <a:p>
            <a:pPr algn="ctr"/>
            <a:r>
              <a:rPr lang="nb-NO" sz="4200" b="1" dirty="0">
                <a:solidFill>
                  <a:schemeClr val="bg1"/>
                </a:solidFill>
                <a:latin typeface="Century Gothic" panose="020B0502020202020204" pitchFamily="34" charset="0"/>
              </a:rPr>
              <a:t>Klar for å ta steget opp den</a:t>
            </a:r>
            <a:br>
              <a:rPr lang="nb-NO" sz="4200" b="1" dirty="0">
                <a:solidFill>
                  <a:schemeClr val="bg1"/>
                </a:solidFill>
                <a:latin typeface="Century Gothic" panose="020B0502020202020204" pitchFamily="34" charset="0"/>
              </a:rPr>
            </a:br>
            <a:r>
              <a:rPr lang="nb-NO" sz="4200" b="1" dirty="0">
                <a:solidFill>
                  <a:schemeClr val="bg1"/>
                </a:solidFill>
                <a:latin typeface="Century Gothic" panose="020B0502020202020204" pitchFamily="34" charset="0"/>
              </a:rPr>
              <a:t>grønne trappa? </a:t>
            </a:r>
          </a:p>
        </p:txBody>
      </p:sp>
    </p:spTree>
    <p:extLst>
      <p:ext uri="{BB962C8B-B14F-4D97-AF65-F5344CB8AC3E}">
        <p14:creationId xmlns:p14="http://schemas.microsoft.com/office/powerpoint/2010/main" val="1104085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3">
            <a:extLst>
              <a:ext uri="{FF2B5EF4-FFF2-40B4-BE49-F238E27FC236}">
                <a16:creationId xmlns:a16="http://schemas.microsoft.com/office/drawing/2014/main" id="{6F440DC9-4899-4827-9AE0-CA956F67C093}"/>
              </a:ext>
            </a:extLst>
          </p:cNvPr>
          <p:cNvPicPr>
            <a:picLocks noChangeAspect="1"/>
          </p:cNvPicPr>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563192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FAF6A1-B286-4663-B29A-666C43CFBEED}"/>
              </a:ext>
            </a:extLst>
          </p:cNvPr>
          <p:cNvSpPr>
            <a:spLocks noGrp="1"/>
          </p:cNvSpPr>
          <p:nvPr>
            <p:ph type="ctrTitle"/>
          </p:nvPr>
        </p:nvSpPr>
        <p:spPr>
          <a:xfrm>
            <a:off x="197758" y="1395719"/>
            <a:ext cx="5898242" cy="5086899"/>
          </a:xfrm>
        </p:spPr>
        <p:txBody>
          <a:bodyPr>
            <a:normAutofit fontScale="90000"/>
          </a:bodyPr>
          <a:lstStyle/>
          <a:p>
            <a:r>
              <a:rPr lang="nb-NO" sz="4400"/>
              <a:t>Hva er miljøledelse? </a:t>
            </a:r>
            <a:br>
              <a:rPr lang="nb-NO" sz="4400"/>
            </a:br>
            <a:br>
              <a:rPr lang="nb-NO" sz="4000" b="0">
                <a:latin typeface="Calibri" panose="020F0502020204030204" pitchFamily="34" charset="0"/>
                <a:cs typeface="Calibri" panose="020F0502020204030204" pitchFamily="34" charset="0"/>
              </a:rPr>
            </a:br>
            <a:r>
              <a:rPr lang="nb-NO" sz="4000">
                <a:latin typeface="Calibri" panose="020F0502020204030204" pitchFamily="34" charset="0"/>
                <a:cs typeface="Calibri" panose="020F0502020204030204" pitchFamily="34" charset="0"/>
              </a:rPr>
              <a:t>Systematisk og kontinuerlig </a:t>
            </a:r>
            <a:br>
              <a:rPr lang="nb-NO" sz="4000" b="0">
                <a:latin typeface="Calibri" panose="020F0502020204030204" pitchFamily="34" charset="0"/>
                <a:cs typeface="Calibri" panose="020F0502020204030204" pitchFamily="34" charset="0"/>
              </a:rPr>
            </a:br>
            <a:r>
              <a:rPr lang="nb-NO" sz="4000" b="0">
                <a:latin typeface="Calibri" panose="020F0502020204030204" pitchFamily="34" charset="0"/>
                <a:cs typeface="Calibri" panose="020F0502020204030204" pitchFamily="34" charset="0"/>
              </a:rPr>
              <a:t>arbeid med å redusere negative effekter på </a:t>
            </a:r>
            <a:br>
              <a:rPr lang="nb-NO" sz="4000" b="0">
                <a:latin typeface="Calibri" panose="020F0502020204030204" pitchFamily="34" charset="0"/>
                <a:cs typeface="Calibri" panose="020F0502020204030204" pitchFamily="34" charset="0"/>
              </a:rPr>
            </a:br>
            <a:r>
              <a:rPr lang="nb-NO" sz="4000" b="0">
                <a:latin typeface="Calibri" panose="020F0502020204030204" pitchFamily="34" charset="0"/>
                <a:cs typeface="Calibri" panose="020F0502020204030204" pitchFamily="34" charset="0"/>
              </a:rPr>
              <a:t>klima og miljø og </a:t>
            </a:r>
            <a:r>
              <a:rPr lang="nb-NO" sz="4000">
                <a:latin typeface="Calibri" panose="020F0502020204030204" pitchFamily="34" charset="0"/>
                <a:cs typeface="Calibri" panose="020F0502020204030204" pitchFamily="34" charset="0"/>
              </a:rPr>
              <a:t>forbedre</a:t>
            </a:r>
            <a:r>
              <a:rPr lang="nb-NO" sz="4000" b="0">
                <a:latin typeface="Calibri" panose="020F0502020204030204" pitchFamily="34" charset="0"/>
                <a:cs typeface="Calibri" panose="020F0502020204030204" pitchFamily="34" charset="0"/>
              </a:rPr>
              <a:t> </a:t>
            </a:r>
            <a:br>
              <a:rPr lang="nb-NO" sz="4000" b="0">
                <a:latin typeface="Calibri" panose="020F0502020204030204" pitchFamily="34" charset="0"/>
                <a:cs typeface="Calibri" panose="020F0502020204030204" pitchFamily="34" charset="0"/>
              </a:rPr>
            </a:br>
            <a:r>
              <a:rPr lang="nb-NO" sz="4000" b="0">
                <a:latin typeface="Calibri" panose="020F0502020204030204" pitchFamily="34" charset="0"/>
                <a:cs typeface="Calibri" panose="020F0502020204030204" pitchFamily="34" charset="0"/>
              </a:rPr>
              <a:t>de positive effektene. </a:t>
            </a:r>
            <a:br>
              <a:rPr lang="nb-NO">
                <a:latin typeface="Calibri" panose="020F0502020204030204" pitchFamily="34" charset="0"/>
                <a:cs typeface="Calibri" panose="020F0502020204030204" pitchFamily="34" charset="0"/>
              </a:rPr>
            </a:br>
            <a:endParaRPr lang="nb-NO">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88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4">
            <a:extLst>
              <a:ext uri="{FF2B5EF4-FFF2-40B4-BE49-F238E27FC236}">
                <a16:creationId xmlns:a16="http://schemas.microsoft.com/office/drawing/2014/main" id="{1FC3C9A0-0D42-435A-B57E-73FC11D4DFEC}"/>
              </a:ext>
            </a:extLst>
          </p:cNvPr>
          <p:cNvPicPr>
            <a:picLocks noGrp="1" noChangeAspect="1"/>
          </p:cNvPicPr>
          <p:nvPr>
            <p:ph type="pic" sz="quarter" idx="10"/>
          </p:nvPr>
        </p:nvPicPr>
        <p:blipFill rotWithShape="1">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86675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FE916FE-9B4D-430B-93AC-9DB7D74C11C5}"/>
              </a:ext>
            </a:extLst>
          </p:cNvPr>
          <p:cNvSpPr>
            <a:spLocks noGrp="1"/>
          </p:cNvSpPr>
          <p:nvPr>
            <p:ph type="title"/>
          </p:nvPr>
        </p:nvSpPr>
        <p:spPr/>
        <p:txBody>
          <a:bodyPr/>
          <a:lstStyle/>
          <a:p>
            <a:r>
              <a:rPr lang="nb-NO" dirty="0"/>
              <a:t>Miljøledelse og omstilling</a:t>
            </a:r>
          </a:p>
        </p:txBody>
      </p:sp>
      <p:graphicFrame>
        <p:nvGraphicFramePr>
          <p:cNvPr id="6" name="Plassholder for innhold 3">
            <a:extLst>
              <a:ext uri="{FF2B5EF4-FFF2-40B4-BE49-F238E27FC236}">
                <a16:creationId xmlns:a16="http://schemas.microsoft.com/office/drawing/2014/main" id="{464D6372-160A-484C-A33A-8E6C9A0F48B5}"/>
              </a:ext>
            </a:extLst>
          </p:cNvPr>
          <p:cNvGraphicFramePr>
            <a:graphicFrameLocks/>
          </p:cNvGraphicFramePr>
          <p:nvPr/>
        </p:nvGraphicFramePr>
        <p:xfrm>
          <a:off x="1666505" y="1600200"/>
          <a:ext cx="8853054" cy="4408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il: høyre 6">
            <a:extLst>
              <a:ext uri="{FF2B5EF4-FFF2-40B4-BE49-F238E27FC236}">
                <a16:creationId xmlns:a16="http://schemas.microsoft.com/office/drawing/2014/main" id="{65A409C2-D77C-4FA1-B03E-F48355CC9F1E}"/>
              </a:ext>
            </a:extLst>
          </p:cNvPr>
          <p:cNvSpPr/>
          <p:nvPr/>
        </p:nvSpPr>
        <p:spPr>
          <a:xfrm rot="20676263">
            <a:off x="2652305" y="4201715"/>
            <a:ext cx="7434943" cy="557609"/>
          </a:xfrm>
          <a:prstGeom prst="righ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FB3E9AE2-4EF5-4FAE-8A82-E5142620181A}"/>
              </a:ext>
            </a:extLst>
          </p:cNvPr>
          <p:cNvSpPr txBox="1"/>
          <p:nvPr/>
        </p:nvSpPr>
        <p:spPr>
          <a:xfrm rot="20676263">
            <a:off x="3189517" y="4450825"/>
            <a:ext cx="5529943" cy="307777"/>
          </a:xfrm>
          <a:prstGeom prst="rect">
            <a:avLst/>
          </a:prstGeom>
          <a:noFill/>
        </p:spPr>
        <p:txBody>
          <a:bodyPr wrap="square" rtlCol="0">
            <a:spAutoFit/>
          </a:bodyPr>
          <a:lstStyle/>
          <a:p>
            <a:pPr algn="ctr"/>
            <a:r>
              <a:rPr lang="nb-NO" sz="1400" dirty="0">
                <a:latin typeface="Calibri" panose="020F0502020204030204" pitchFamily="34" charset="0"/>
                <a:cs typeface="Calibri" panose="020F0502020204030204" pitchFamily="34" charset="0"/>
              </a:rPr>
              <a:t>MILJØLEDELSE – MOT GRØNN OMSTILLING</a:t>
            </a:r>
          </a:p>
        </p:txBody>
      </p:sp>
    </p:spTree>
    <p:extLst>
      <p:ext uri="{BB962C8B-B14F-4D97-AF65-F5344CB8AC3E}">
        <p14:creationId xmlns:p14="http://schemas.microsoft.com/office/powerpoint/2010/main" val="78291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DF7C10B5-C6F7-4F02-9BC7-C48ED163A56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53ACB285-92A9-4BAE-9EB3-A5DFB7153731}"/>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6DAED2FD-4B22-4151-A97C-DFC20A45348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15708A90-B6AA-44F5-8BB8-F32CFE20FD49}"/>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6AD3A0E4-DE55-4A6F-A716-B9F25815803E}"/>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88F80997-E3FC-4441-A3EF-86C7C9B902F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C1A520F4-CE54-42CC-A7BF-DEF48662915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56ADA346-26BF-4278-9712-A5AAAEC3C89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AD239EFB-42C9-44EE-B750-70351A9BD4A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BEB67135-0AF0-4B12-A876-EBAFA8CB0914}"/>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53F29EC4-8F90-4AAF-BAC3-DAA2464F164B}"/>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graphicEl>
                                              <a:dgm id="{83903162-5711-4EF2-BF45-116C450C530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6A700AA0-9D38-4BCF-B2AC-D7AC630F9BE6}"/>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4C82D5E2-90A3-4466-951C-64D73F5B6F9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5C045D-B4F3-40AC-87AA-93F9757E0C9A}"/>
              </a:ext>
            </a:extLst>
          </p:cNvPr>
          <p:cNvSpPr>
            <a:spLocks noGrp="1"/>
          </p:cNvSpPr>
          <p:nvPr>
            <p:ph type="title"/>
          </p:nvPr>
        </p:nvSpPr>
        <p:spPr/>
        <p:txBody>
          <a:bodyPr/>
          <a:lstStyle/>
          <a:p>
            <a:r>
              <a:rPr lang="nb-NO" dirty="0"/>
              <a:t>Norges mest brukte miljøsertifikat</a:t>
            </a:r>
          </a:p>
        </p:txBody>
      </p:sp>
      <p:grpSp>
        <p:nvGrpSpPr>
          <p:cNvPr id="30" name="Gruppe 29">
            <a:extLst>
              <a:ext uri="{FF2B5EF4-FFF2-40B4-BE49-F238E27FC236}">
                <a16:creationId xmlns:a16="http://schemas.microsoft.com/office/drawing/2014/main" id="{6F96F12E-48B6-4934-BC5B-4E99FB443253}"/>
              </a:ext>
            </a:extLst>
          </p:cNvPr>
          <p:cNvGrpSpPr/>
          <p:nvPr/>
        </p:nvGrpSpPr>
        <p:grpSpPr>
          <a:xfrm>
            <a:off x="691204" y="2061158"/>
            <a:ext cx="8959028" cy="3090489"/>
            <a:chOff x="543528" y="2068512"/>
            <a:chExt cx="8302022" cy="2863850"/>
          </a:xfrm>
        </p:grpSpPr>
        <p:grpSp>
          <p:nvGrpSpPr>
            <p:cNvPr id="39" name="Gruppe 38">
              <a:extLst>
                <a:ext uri="{FF2B5EF4-FFF2-40B4-BE49-F238E27FC236}">
                  <a16:creationId xmlns:a16="http://schemas.microsoft.com/office/drawing/2014/main" id="{E34FDFF6-8F7E-4C57-AC15-643BC58D2868}"/>
                </a:ext>
              </a:extLst>
            </p:cNvPr>
            <p:cNvGrpSpPr/>
            <p:nvPr/>
          </p:nvGrpSpPr>
          <p:grpSpPr>
            <a:xfrm>
              <a:off x="633414" y="2068513"/>
              <a:ext cx="5988517" cy="2863849"/>
              <a:chOff x="633414" y="2068513"/>
              <a:chExt cx="5988517" cy="2863849"/>
            </a:xfrm>
          </p:grpSpPr>
          <p:pic>
            <p:nvPicPr>
              <p:cNvPr id="52" name="Bilde 51" descr="Bertel-O-Steen-logo1.jpg">
                <a:extLst>
                  <a:ext uri="{FF2B5EF4-FFF2-40B4-BE49-F238E27FC236}">
                    <a16:creationId xmlns:a16="http://schemas.microsoft.com/office/drawing/2014/main" id="{0E748BA8-CCD2-4349-BF23-BD1ED5A299F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8893" y="4287837"/>
                <a:ext cx="2087563" cy="6445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3" name="Bilde 52" descr="Oslo kommune - kommunevåpen.jpg">
                <a:extLst>
                  <a:ext uri="{FF2B5EF4-FFF2-40B4-BE49-F238E27FC236}">
                    <a16:creationId xmlns:a16="http://schemas.microsoft.com/office/drawing/2014/main" id="{CA1A337B-7830-4577-84AB-A2014B9A7E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1836" y="2068513"/>
                <a:ext cx="890095" cy="105506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4" name="Bilde 53" descr="Logo i svart med emblem foran.png">
                <a:extLst>
                  <a:ext uri="{FF2B5EF4-FFF2-40B4-BE49-F238E27FC236}">
                    <a16:creationId xmlns:a16="http://schemas.microsoft.com/office/drawing/2014/main" id="{819B3652-C3C3-4057-998F-D4A2F265E1A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3414" y="4447381"/>
                <a:ext cx="2398713" cy="43021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40" name="Gruppe 39">
              <a:extLst>
                <a:ext uri="{FF2B5EF4-FFF2-40B4-BE49-F238E27FC236}">
                  <a16:creationId xmlns:a16="http://schemas.microsoft.com/office/drawing/2014/main" id="{5412D4D6-C79E-4337-B9DE-59B984AC0935}"/>
                </a:ext>
              </a:extLst>
            </p:cNvPr>
            <p:cNvGrpSpPr/>
            <p:nvPr/>
          </p:nvGrpSpPr>
          <p:grpSpPr>
            <a:xfrm>
              <a:off x="2832741" y="2195512"/>
              <a:ext cx="6012809" cy="731837"/>
              <a:chOff x="2832741" y="2195512"/>
              <a:chExt cx="6012809" cy="731837"/>
            </a:xfrm>
          </p:grpSpPr>
          <p:pic>
            <p:nvPicPr>
              <p:cNvPr id="49" name="Bilde 48" descr="pwc-logo.jpg">
                <a:extLst>
                  <a:ext uri="{FF2B5EF4-FFF2-40B4-BE49-F238E27FC236}">
                    <a16:creationId xmlns:a16="http://schemas.microsoft.com/office/drawing/2014/main" id="{E922FAAB-8EF6-4AFF-93ED-5DEC70C1D84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5518" y="2284412"/>
                <a:ext cx="847725" cy="64293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0" name="Bilde 49" descr="uib-logo.png">
                <a:extLst>
                  <a:ext uri="{FF2B5EF4-FFF2-40B4-BE49-F238E27FC236}">
                    <a16:creationId xmlns:a16="http://schemas.microsoft.com/office/drawing/2014/main" id="{53E0C30A-32C3-4A33-AE60-DD8BBF2CA74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27838" y="2209005"/>
                <a:ext cx="2017712" cy="63658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51" name="Bilde 50" descr="KPMG logo.jpg">
                <a:extLst>
                  <a:ext uri="{FF2B5EF4-FFF2-40B4-BE49-F238E27FC236}">
                    <a16:creationId xmlns:a16="http://schemas.microsoft.com/office/drawing/2014/main" id="{145DDADB-24C2-4D9A-9F29-1BEDCCDB2322}"/>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32741" y="2195512"/>
                <a:ext cx="1420813" cy="6953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41" name="Gruppe 40">
              <a:extLst>
                <a:ext uri="{FF2B5EF4-FFF2-40B4-BE49-F238E27FC236}">
                  <a16:creationId xmlns:a16="http://schemas.microsoft.com/office/drawing/2014/main" id="{12AB4F52-8C6D-4785-85BA-CEAE6E77FB34}"/>
                </a:ext>
              </a:extLst>
            </p:cNvPr>
            <p:cNvGrpSpPr/>
            <p:nvPr/>
          </p:nvGrpSpPr>
          <p:grpSpPr>
            <a:xfrm>
              <a:off x="5360043" y="3473450"/>
              <a:ext cx="3312469" cy="1457325"/>
              <a:chOff x="5360043" y="3473450"/>
              <a:chExt cx="3312469" cy="1457325"/>
            </a:xfrm>
          </p:grpSpPr>
          <p:pic>
            <p:nvPicPr>
              <p:cNvPr id="47" name="Bilde 46" descr="Sonnico_web.jpg">
                <a:extLst>
                  <a:ext uri="{FF2B5EF4-FFF2-40B4-BE49-F238E27FC236}">
                    <a16:creationId xmlns:a16="http://schemas.microsoft.com/office/drawing/2014/main" id="{E9EA6BD9-8C29-43EA-BDEE-AF16F60CF0FA}"/>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627812" y="4291013"/>
                <a:ext cx="2044700" cy="63976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48" name="Bilde 47" descr="ImageHandler.ashx.jpeg">
                <a:extLst>
                  <a:ext uri="{FF2B5EF4-FFF2-40B4-BE49-F238E27FC236}">
                    <a16:creationId xmlns:a16="http://schemas.microsoft.com/office/drawing/2014/main" id="{C0D641BB-4FC8-4AD4-A510-1FCA92EE7A3B}"/>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60043" y="3473450"/>
                <a:ext cx="743583" cy="74358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grpSp>
          <p:nvGrpSpPr>
            <p:cNvPr id="42" name="Gruppe 41">
              <a:extLst>
                <a:ext uri="{FF2B5EF4-FFF2-40B4-BE49-F238E27FC236}">
                  <a16:creationId xmlns:a16="http://schemas.microsoft.com/office/drawing/2014/main" id="{F475E71E-F70D-4EBA-AE66-67F1A5C85C60}"/>
                </a:ext>
              </a:extLst>
            </p:cNvPr>
            <p:cNvGrpSpPr/>
            <p:nvPr/>
          </p:nvGrpSpPr>
          <p:grpSpPr>
            <a:xfrm>
              <a:off x="564190" y="3473450"/>
              <a:ext cx="8281360" cy="630237"/>
              <a:chOff x="564190" y="3473450"/>
              <a:chExt cx="8281360" cy="630237"/>
            </a:xfrm>
          </p:grpSpPr>
          <p:pic>
            <p:nvPicPr>
              <p:cNvPr id="44" name="Bilde 43" descr="Byggmakker.jpg">
                <a:extLst>
                  <a:ext uri="{FF2B5EF4-FFF2-40B4-BE49-F238E27FC236}">
                    <a16:creationId xmlns:a16="http://schemas.microsoft.com/office/drawing/2014/main" id="{4006E0D8-AE21-47CF-9601-FC2BC8A7A43D}"/>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59621" y="3622674"/>
                <a:ext cx="2287588" cy="4603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45" name="Bilde 44" descr="De-historiske-hoteller-logo.jpg">
                <a:extLst>
                  <a:ext uri="{FF2B5EF4-FFF2-40B4-BE49-F238E27FC236}">
                    <a16:creationId xmlns:a16="http://schemas.microsoft.com/office/drawing/2014/main" id="{F2818B58-31E6-4BDD-BAE1-B3DCE8A1FB87}"/>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64190" y="3473450"/>
                <a:ext cx="2268538" cy="63023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46" name="Bilde 45" descr="DanskeBankLogoPaaLysBaggrundTilTrykPaaBlanktPapir.jpg">
                <a:extLst>
                  <a:ext uri="{FF2B5EF4-FFF2-40B4-BE49-F238E27FC236}">
                    <a16:creationId xmlns:a16="http://schemas.microsoft.com/office/drawing/2014/main" id="{34ECA55F-6FAD-4AC9-AD71-99D5F0CF5D86}"/>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54775" y="3670300"/>
                <a:ext cx="2390775" cy="3841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pic>
          <p:nvPicPr>
            <p:cNvPr id="43" name="Bilde 42">
              <a:extLst>
                <a:ext uri="{FF2B5EF4-FFF2-40B4-BE49-F238E27FC236}">
                  <a16:creationId xmlns:a16="http://schemas.microsoft.com/office/drawing/2014/main" id="{A16D0342-5CF6-43BA-8634-2C68E8079D8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3528" y="2068512"/>
              <a:ext cx="1952627" cy="893974"/>
            </a:xfrm>
            <a:prstGeom prst="rect">
              <a:avLst/>
            </a:prstGeom>
          </p:spPr>
        </p:pic>
      </p:grpSp>
      <p:pic>
        <p:nvPicPr>
          <p:cNvPr id="31" name="Picture 6" descr="http://www.lederjobb.no/uploads/logo/18738_large.png">
            <a:extLst>
              <a:ext uri="{FF2B5EF4-FFF2-40B4-BE49-F238E27FC236}">
                <a16:creationId xmlns:a16="http://schemas.microsoft.com/office/drawing/2014/main" id="{4A1F0598-333E-4EC8-B060-ABDF748932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5359" y="5635863"/>
            <a:ext cx="1769280" cy="444938"/>
          </a:xfrm>
          <a:prstGeom prst="rect">
            <a:avLst/>
          </a:prstGeom>
          <a:noFill/>
          <a:extLst>
            <a:ext uri="{909E8E84-426E-40dd-AFC4-6F175D3DCCD1}">
              <a14:hiddenFill xmlns="" xmlns:a14="http://schemas.microsoft.com/office/drawing/2010/main" xmlns:lc="http://schemas.openxmlformats.org/drawingml/2006/lockedCanvas">
                <a:solidFill>
                  <a:srgbClr val="FFFFFF"/>
                </a:solidFill>
              </a14:hiddenFill>
            </a:ext>
          </a:extLst>
        </p:spPr>
      </p:pic>
      <p:pic>
        <p:nvPicPr>
          <p:cNvPr id="32" name="Picture 2" descr="https://www.princessbutikken.no/design/mainlogo.png">
            <a:extLst>
              <a:ext uri="{FF2B5EF4-FFF2-40B4-BE49-F238E27FC236}">
                <a16:creationId xmlns:a16="http://schemas.microsoft.com/office/drawing/2014/main" id="{8C097583-2E6D-4DCA-804A-677047FBBB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96278" y="3577280"/>
            <a:ext cx="1832351" cy="641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ambisjoner.no/wp-content/uploads/2014/12/Posten.png">
            <a:extLst>
              <a:ext uri="{FF2B5EF4-FFF2-40B4-BE49-F238E27FC236}">
                <a16:creationId xmlns:a16="http://schemas.microsoft.com/office/drawing/2014/main" id="{8CE015B2-35CA-434C-A40D-876823C3F1B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22830" y="5320082"/>
            <a:ext cx="1588088" cy="8931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NY-Sparebank%201.jpg">
            <a:extLst>
              <a:ext uri="{FF2B5EF4-FFF2-40B4-BE49-F238E27FC236}">
                <a16:creationId xmlns:a16="http://schemas.microsoft.com/office/drawing/2014/main" id="{6B190EC9-323B-4B7A-BDDD-47E1F212095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96278" y="2351101"/>
            <a:ext cx="2000419" cy="558676"/>
          </a:xfrm>
          <a:prstGeom prst="rect">
            <a:avLst/>
          </a:prstGeom>
          <a:noFill/>
          <a:extLst>
            <a:ext uri="{909E8E84-426E-40DD-AFC4-6F175D3DCCD1}">
              <a14:hiddenFill xmlns:a14="http://schemas.microsoft.com/office/drawing/2010/main">
                <a:solidFill>
                  <a:srgbClr val="FFFFFF"/>
                </a:solidFill>
              </a14:hiddenFill>
            </a:ext>
          </a:extLst>
        </p:spPr>
      </p:pic>
      <p:pic>
        <p:nvPicPr>
          <p:cNvPr id="35" name="Bilde 34">
            <a:extLst>
              <a:ext uri="{FF2B5EF4-FFF2-40B4-BE49-F238E27FC236}">
                <a16:creationId xmlns:a16="http://schemas.microsoft.com/office/drawing/2014/main" id="{DB26D665-2971-404B-818F-FD8685A93BBC}"/>
              </a:ext>
            </a:extLst>
          </p:cNvPr>
          <p:cNvPicPr>
            <a:picLocks noChangeAspect="1"/>
          </p:cNvPicPr>
          <p:nvPr/>
        </p:nvPicPr>
        <p:blipFill>
          <a:blip r:embed="rId19"/>
          <a:stretch>
            <a:fillRect/>
          </a:stretch>
        </p:blipFill>
        <p:spPr>
          <a:xfrm>
            <a:off x="4258150" y="4388704"/>
            <a:ext cx="2238375" cy="704850"/>
          </a:xfrm>
          <a:prstGeom prst="rect">
            <a:avLst/>
          </a:prstGeom>
        </p:spPr>
      </p:pic>
      <p:pic>
        <p:nvPicPr>
          <p:cNvPr id="36" name="Bilde 35" descr="Et bilde som inneholder utklipp&#10;&#10;Beskrivelse som er generert med høy visshet">
            <a:extLst>
              <a:ext uri="{FF2B5EF4-FFF2-40B4-BE49-F238E27FC236}">
                <a16:creationId xmlns:a16="http://schemas.microsoft.com/office/drawing/2014/main" id="{D18336D1-8507-4CAF-98C5-27784EB48ADE}"/>
              </a:ext>
            </a:extLst>
          </p:cNvPr>
          <p:cNvPicPr>
            <a:picLocks noChangeAspect="1"/>
          </p:cNvPicPr>
          <p:nvPr/>
        </p:nvPicPr>
        <p:blipFill rotWithShape="1">
          <a:blip r:embed="rId20">
            <a:extLst>
              <a:ext uri="{28A0092B-C50C-407E-A947-70E740481C1C}">
                <a14:useLocalDpi xmlns:a14="http://schemas.microsoft.com/office/drawing/2010/main" val="0"/>
              </a:ext>
            </a:extLst>
          </a:blip>
          <a:srcRect t="16376" b="19171"/>
          <a:stretch/>
        </p:blipFill>
        <p:spPr>
          <a:xfrm>
            <a:off x="9796278" y="4473750"/>
            <a:ext cx="1683616" cy="802430"/>
          </a:xfrm>
          <a:prstGeom prst="rect">
            <a:avLst/>
          </a:prstGeom>
        </p:spPr>
      </p:pic>
      <p:pic>
        <p:nvPicPr>
          <p:cNvPr id="37" name="Bilde 36" descr="Et bilde som inneholder objekt&#10;&#10;Beskrivelse som er generert med høy visshet">
            <a:extLst>
              <a:ext uri="{FF2B5EF4-FFF2-40B4-BE49-F238E27FC236}">
                <a16:creationId xmlns:a16="http://schemas.microsoft.com/office/drawing/2014/main" id="{1FAE1328-96D7-4174-973E-1D34CDB1F97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6539" y="5384122"/>
            <a:ext cx="1588089" cy="1008042"/>
          </a:xfrm>
          <a:prstGeom prst="rect">
            <a:avLst/>
          </a:prstGeom>
        </p:spPr>
      </p:pic>
      <p:pic>
        <p:nvPicPr>
          <p:cNvPr id="38" name="Bilde 37">
            <a:extLst>
              <a:ext uri="{FF2B5EF4-FFF2-40B4-BE49-F238E27FC236}">
                <a16:creationId xmlns:a16="http://schemas.microsoft.com/office/drawing/2014/main" id="{DF6BF314-A42C-4F39-B421-6D55236196B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49840" y="5486130"/>
            <a:ext cx="3020806" cy="727109"/>
          </a:xfrm>
          <a:prstGeom prst="rect">
            <a:avLst/>
          </a:prstGeom>
        </p:spPr>
      </p:pic>
    </p:spTree>
    <p:extLst>
      <p:ext uri="{BB962C8B-B14F-4D97-AF65-F5344CB8AC3E}">
        <p14:creationId xmlns:p14="http://schemas.microsoft.com/office/powerpoint/2010/main" val="351240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7B0A67-FEE5-417C-8BAE-16BAB7A81094}"/>
              </a:ext>
            </a:extLst>
          </p:cNvPr>
          <p:cNvSpPr>
            <a:spLocks noGrp="1"/>
          </p:cNvSpPr>
          <p:nvPr>
            <p:ph type="title"/>
          </p:nvPr>
        </p:nvSpPr>
        <p:spPr/>
        <p:txBody>
          <a:bodyPr/>
          <a:lstStyle/>
          <a:p>
            <a:r>
              <a:rPr lang="nb-NO" dirty="0"/>
              <a:t>Stifterne</a:t>
            </a:r>
          </a:p>
        </p:txBody>
      </p:sp>
      <p:sp>
        <p:nvSpPr>
          <p:cNvPr id="3" name="Plassholder for innhold 2">
            <a:extLst>
              <a:ext uri="{FF2B5EF4-FFF2-40B4-BE49-F238E27FC236}">
                <a16:creationId xmlns:a16="http://schemas.microsoft.com/office/drawing/2014/main" id="{9200510B-9EA6-4CDB-A057-F69F349F75CF}"/>
              </a:ext>
            </a:extLst>
          </p:cNvPr>
          <p:cNvSpPr>
            <a:spLocks noGrp="1"/>
          </p:cNvSpPr>
          <p:nvPr>
            <p:ph sz="half" idx="2"/>
          </p:nvPr>
        </p:nvSpPr>
        <p:spPr>
          <a:xfrm>
            <a:off x="5855964" y="1967281"/>
            <a:ext cx="3886259" cy="3434749"/>
          </a:xfrm>
        </p:spPr>
        <p:txBody>
          <a:bodyPr/>
          <a:lstStyle/>
          <a:p>
            <a:pPr marL="0" indent="0">
              <a:buNone/>
            </a:pPr>
            <a:r>
              <a:rPr lang="nb-NO" sz="2400" b="1" dirty="0"/>
              <a:t>Fylkeskommuner:</a:t>
            </a:r>
            <a:r>
              <a:rPr lang="nb-NO" sz="2400" dirty="0"/>
              <a:t> </a:t>
            </a:r>
            <a:br>
              <a:rPr lang="nb-NO" sz="2400" dirty="0"/>
            </a:br>
            <a:r>
              <a:rPr lang="nb-NO" sz="2400" i="1" dirty="0"/>
              <a:t>Buskerud og Nordland </a:t>
            </a:r>
          </a:p>
          <a:p>
            <a:pPr marL="0" indent="0">
              <a:buNone/>
            </a:pPr>
            <a:r>
              <a:rPr lang="nb-NO" sz="2400" b="1" dirty="0"/>
              <a:t>Kommuner:</a:t>
            </a:r>
            <a:br>
              <a:rPr lang="nb-NO" sz="2400" dirty="0"/>
            </a:br>
            <a:r>
              <a:rPr lang="nb-NO" sz="2400" i="1" dirty="0"/>
              <a:t>Bergen, Drammen, Hamar, Kristiansand, Larvik, Oslo, Ringsaker, Stavanger, Tromsø, Trondheim og Ålesund</a:t>
            </a:r>
          </a:p>
        </p:txBody>
      </p:sp>
      <p:pic>
        <p:nvPicPr>
          <p:cNvPr id="5" name="Picture 2" descr="http://www.virke.no/omvirke/presse/PublishingImages/Virke%20Logo.jpg">
            <a:extLst>
              <a:ext uri="{FF2B5EF4-FFF2-40B4-BE49-F238E27FC236}">
                <a16:creationId xmlns:a16="http://schemas.microsoft.com/office/drawing/2014/main" id="{B6926461-C066-4986-A9A5-4F1AAFEAE8E5}"/>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101" y="1967281"/>
            <a:ext cx="2194560" cy="857250"/>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6" name="Picture 4" descr="https://www.forvalt.no/newsletter/1109/img/SAK4-bedriftsforbundet-logo.jpg">
            <a:extLst>
              <a:ext uri="{FF2B5EF4-FFF2-40B4-BE49-F238E27FC236}">
                <a16:creationId xmlns:a16="http://schemas.microsoft.com/office/drawing/2014/main" id="{F8DF694C-A44B-4176-A398-BCAD9DB45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293" y="4881420"/>
            <a:ext cx="3055376" cy="401564"/>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7" name="Picture 6" descr="https://pbs.twimg.com/profile_images/686008465/lolololo2_400x400.png">
            <a:extLst>
              <a:ext uri="{FF2B5EF4-FFF2-40B4-BE49-F238E27FC236}">
                <a16:creationId xmlns:a16="http://schemas.microsoft.com/office/drawing/2014/main" id="{749290AB-28BE-4725-9C4C-82C07AED34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608" y="4266522"/>
            <a:ext cx="1059366" cy="1059366"/>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8" name="Picture 8" descr="http://grunderskolen.no/wp-content/uploads/2013/06/IN-Bokm%C3%A5l-1.jpg">
            <a:extLst>
              <a:ext uri="{FF2B5EF4-FFF2-40B4-BE49-F238E27FC236}">
                <a16:creationId xmlns:a16="http://schemas.microsoft.com/office/drawing/2014/main" id="{F3EA6710-B384-4503-A326-6C87A09E015B}"/>
              </a:ext>
            </a:extLst>
          </p:cNvPr>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13176" t="27597" r="14037" b="28985"/>
          <a:stretch/>
        </p:blipFill>
        <p:spPr bwMode="auto">
          <a:xfrm>
            <a:off x="2755934" y="3433483"/>
            <a:ext cx="2465735" cy="1039767"/>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9" name="Picture 10" descr="http://www.jobbstafetten.no/wp-content/uploads/2012/10/NHO-logo_4593.jpg">
            <a:extLst>
              <a:ext uri="{FF2B5EF4-FFF2-40B4-BE49-F238E27FC236}">
                <a16:creationId xmlns:a16="http://schemas.microsoft.com/office/drawing/2014/main" id="{23FCCCBE-139B-4767-8C7B-6967D2A11589}"/>
              </a:ext>
            </a:extLst>
          </p:cNvPr>
          <p:cNvPicPr preferRelativeResize="0">
            <a:picLocks noChangeAspect="1" noChangeArrowheads="1"/>
          </p:cNvPicPr>
          <p:nvPr/>
        </p:nvPicPr>
        <p:blipFill rotWithShape="1">
          <a:blip r:embed="rId6">
            <a:extLst>
              <a:ext uri="{28A0092B-C50C-407E-A947-70E740481C1C}">
                <a14:useLocalDpi xmlns:a14="http://schemas.microsoft.com/office/drawing/2010/main" val="0"/>
              </a:ext>
            </a:extLst>
          </a:blip>
          <a:srcRect l="26794" t="1" r="26785" b="-10112"/>
          <a:stretch/>
        </p:blipFill>
        <p:spPr bwMode="auto">
          <a:xfrm>
            <a:off x="3285947" y="1967281"/>
            <a:ext cx="1106961" cy="1367207"/>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pic>
        <p:nvPicPr>
          <p:cNvPr id="10" name="Picture 12" descr="https://www.nsf.no/Content/2187026/attr=01FD91A4F3993B4EE0533800000AADBD/ks_hovedlogo.jpg">
            <a:extLst>
              <a:ext uri="{FF2B5EF4-FFF2-40B4-BE49-F238E27FC236}">
                <a16:creationId xmlns:a16="http://schemas.microsoft.com/office/drawing/2014/main" id="{CD0D82E1-2565-4F3B-AED8-96AD21E3EB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608" y="3111207"/>
            <a:ext cx="1837319" cy="922263"/>
          </a:xfrm>
          <a:prstGeom prst="rect">
            <a:avLst/>
          </a:prstGeom>
          <a:noFill/>
          <a:extLst>
            <a:ext uri="{909E8E84-426E-40dd-AFC4-6F175D3DCCD1}">
              <a14:hiddenFill xmlns="" xmlns:a14="http://schemas.microsoft.com/office/drawing/2010/main" xmlns:mv="urn:schemas-microsoft-com:mac:vml" xmlns:mc="http://schemas.openxmlformats.org/markup-compatibility/2006" xmlns:lc="http://schemas.openxmlformats.org/drawingml/2006/lockedCanvas">
                <a:solidFill>
                  <a:srgbClr val="FFFFFF"/>
                </a:solidFill>
              </a14:hiddenFill>
            </a:ext>
          </a:extLst>
        </p:spPr>
      </p:pic>
    </p:spTree>
    <p:extLst>
      <p:ext uri="{BB962C8B-B14F-4D97-AF65-F5344CB8AC3E}">
        <p14:creationId xmlns:p14="http://schemas.microsoft.com/office/powerpoint/2010/main" val="2751563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FBD787-A649-41B9-B238-5F3D34181828}"/>
              </a:ext>
            </a:extLst>
          </p:cNvPr>
          <p:cNvSpPr>
            <a:spLocks noGrp="1"/>
          </p:cNvSpPr>
          <p:nvPr>
            <p:ph type="title"/>
          </p:nvPr>
        </p:nvSpPr>
        <p:spPr/>
        <p:txBody>
          <a:bodyPr/>
          <a:lstStyle/>
          <a:p>
            <a:r>
              <a:rPr lang="nb-NO" dirty="0"/>
              <a:t>Veien til å bli Miljøfyrtårn</a:t>
            </a:r>
          </a:p>
        </p:txBody>
      </p:sp>
      <p:pic>
        <p:nvPicPr>
          <p:cNvPr id="4" name="Bilde 3">
            <a:extLst>
              <a:ext uri="{FF2B5EF4-FFF2-40B4-BE49-F238E27FC236}">
                <a16:creationId xmlns:a16="http://schemas.microsoft.com/office/drawing/2014/main" id="{31574DF2-7CE2-4DE7-B288-646DDF5D1542}"/>
              </a:ext>
            </a:extLst>
          </p:cNvPr>
          <p:cNvPicPr>
            <a:picLocks noChangeAspect="1"/>
          </p:cNvPicPr>
          <p:nvPr/>
        </p:nvPicPr>
        <p:blipFill>
          <a:blip r:embed="rId2"/>
          <a:stretch>
            <a:fillRect/>
          </a:stretch>
        </p:blipFill>
        <p:spPr>
          <a:xfrm>
            <a:off x="1377088" y="2370087"/>
            <a:ext cx="1563895" cy="1563895"/>
          </a:xfrm>
          <a:prstGeom prst="rect">
            <a:avLst/>
          </a:prstGeom>
        </p:spPr>
      </p:pic>
      <p:pic>
        <p:nvPicPr>
          <p:cNvPr id="5" name="Picture 11">
            <a:extLst>
              <a:ext uri="{FF2B5EF4-FFF2-40B4-BE49-F238E27FC236}">
                <a16:creationId xmlns:a16="http://schemas.microsoft.com/office/drawing/2014/main" id="{F08FDFD2-3349-41E1-BFEE-A9AE5C1BCF97}"/>
              </a:ext>
            </a:extLst>
          </p:cNvPr>
          <p:cNvPicPr>
            <a:picLocks noChangeAspect="1"/>
          </p:cNvPicPr>
          <p:nvPr/>
        </p:nvPicPr>
        <p:blipFill>
          <a:blip r:embed="rId3"/>
          <a:stretch>
            <a:fillRect/>
          </a:stretch>
        </p:blipFill>
        <p:spPr>
          <a:xfrm>
            <a:off x="3851442" y="2741562"/>
            <a:ext cx="6110232" cy="2938513"/>
          </a:xfrm>
          <a:prstGeom prst="rect">
            <a:avLst/>
          </a:prstGeom>
        </p:spPr>
      </p:pic>
      <p:sp>
        <p:nvSpPr>
          <p:cNvPr id="6" name="TextBox 7">
            <a:extLst>
              <a:ext uri="{FF2B5EF4-FFF2-40B4-BE49-F238E27FC236}">
                <a16:creationId xmlns:a16="http://schemas.microsoft.com/office/drawing/2014/main" id="{B0ACAEC4-6549-4424-A3E6-2B5F5A508723}"/>
              </a:ext>
            </a:extLst>
          </p:cNvPr>
          <p:cNvSpPr txBox="1"/>
          <p:nvPr/>
        </p:nvSpPr>
        <p:spPr>
          <a:xfrm>
            <a:off x="1358779" y="4088437"/>
            <a:ext cx="2530381" cy="1306255"/>
          </a:xfrm>
          <a:prstGeom prst="rect">
            <a:avLst/>
          </a:prstGeom>
          <a:noFill/>
        </p:spPr>
        <p:txBody>
          <a:bodyPr wrap="square" rtlCol="0">
            <a:spAutoFit/>
          </a:bodyPr>
          <a:lstStyle/>
          <a:p>
            <a:pPr>
              <a:lnSpc>
                <a:spcPct val="114000"/>
              </a:lnSpc>
            </a:pPr>
            <a:r>
              <a:rPr lang="nb-NO" sz="1400" b="1" cap="all" dirty="0">
                <a:solidFill>
                  <a:schemeClr val="bg2"/>
                </a:solidFill>
                <a:latin typeface="Century Gothic" panose="020B0502020202020204" pitchFamily="34" charset="0"/>
              </a:rPr>
              <a:t>Oppstart med kurs </a:t>
            </a:r>
            <a:br>
              <a:rPr lang="nb-NO" sz="1400" b="1" cap="all" dirty="0">
                <a:solidFill>
                  <a:schemeClr val="bg2"/>
                </a:solidFill>
                <a:latin typeface="Century Gothic" panose="020B0502020202020204" pitchFamily="34" charset="0"/>
              </a:rPr>
            </a:br>
            <a:r>
              <a:rPr lang="nb-NO" sz="1400" b="1" cap="all" dirty="0">
                <a:solidFill>
                  <a:schemeClr val="bg2"/>
                </a:solidFill>
                <a:latin typeface="Century Gothic" panose="020B0502020202020204" pitchFamily="34" charset="0"/>
              </a:rPr>
              <a:t>eller enkeltrådgiving</a:t>
            </a:r>
            <a:br>
              <a:rPr lang="nb-NO" sz="1400" dirty="0">
                <a:solidFill>
                  <a:schemeClr val="bg2"/>
                </a:solidFill>
              </a:rPr>
            </a:br>
            <a:r>
              <a:rPr lang="nb-NO" sz="1400" dirty="0">
                <a:solidFill>
                  <a:schemeClr val="bg2"/>
                </a:solidFill>
                <a:latin typeface="Calibri" panose="020F0502020204030204" pitchFamily="34" charset="0"/>
                <a:cs typeface="Calibri" panose="020F0502020204030204" pitchFamily="34" charset="0"/>
              </a:rPr>
              <a:t>En miljøfyrtårnkonsulent guider deg gjennom prosessen og sikrer god kvalitet og fremdrift. </a:t>
            </a:r>
          </a:p>
        </p:txBody>
      </p:sp>
      <p:sp>
        <p:nvSpPr>
          <p:cNvPr id="7" name="TextBox 10">
            <a:extLst>
              <a:ext uri="{FF2B5EF4-FFF2-40B4-BE49-F238E27FC236}">
                <a16:creationId xmlns:a16="http://schemas.microsoft.com/office/drawing/2014/main" id="{3B6DDABA-ECE7-4ADC-9ED9-A22CF01EA8E9}"/>
              </a:ext>
            </a:extLst>
          </p:cNvPr>
          <p:cNvSpPr txBox="1"/>
          <p:nvPr/>
        </p:nvSpPr>
        <p:spPr>
          <a:xfrm>
            <a:off x="6411839" y="2387039"/>
            <a:ext cx="2395498" cy="1306255"/>
          </a:xfrm>
          <a:prstGeom prst="rect">
            <a:avLst/>
          </a:prstGeom>
          <a:noFill/>
        </p:spPr>
        <p:txBody>
          <a:bodyPr wrap="square" rtlCol="0">
            <a:spAutoFit/>
          </a:bodyPr>
          <a:lstStyle/>
          <a:p>
            <a:pPr algn="ctr">
              <a:lnSpc>
                <a:spcPct val="114000"/>
              </a:lnSpc>
            </a:pPr>
            <a:r>
              <a:rPr lang="nb-NO" sz="1400" b="1" cap="all" dirty="0">
                <a:solidFill>
                  <a:schemeClr val="bg2"/>
                </a:solidFill>
                <a:latin typeface="Century Gothic" panose="020B0502020202020204" pitchFamily="34" charset="0"/>
              </a:rPr>
              <a:t>Oppfylle kriterier</a:t>
            </a:r>
            <a:br>
              <a:rPr lang="nb-NO" sz="1400" b="1" cap="all" dirty="0">
                <a:solidFill>
                  <a:schemeClr val="bg2"/>
                </a:solidFill>
                <a:latin typeface="Century Gothic" panose="020B0502020202020204" pitchFamily="34" charset="0"/>
              </a:rPr>
            </a:br>
            <a:r>
              <a:rPr lang="nb-NO" sz="1400" b="1" cap="all" dirty="0">
                <a:solidFill>
                  <a:schemeClr val="bg2"/>
                </a:solidFill>
                <a:latin typeface="Century Gothic" panose="020B0502020202020204" pitchFamily="34" charset="0"/>
              </a:rPr>
              <a:t>og iverksette tiltak</a:t>
            </a:r>
          </a:p>
          <a:p>
            <a:pPr algn="ctr">
              <a:lnSpc>
                <a:spcPct val="114000"/>
              </a:lnSpc>
            </a:pPr>
            <a:r>
              <a:rPr lang="nb-NO" sz="1400" dirty="0">
                <a:solidFill>
                  <a:schemeClr val="bg2"/>
                </a:solidFill>
                <a:latin typeface="Calibri" panose="020F0502020204030204" pitchFamily="34" charset="0"/>
                <a:cs typeface="Calibri" panose="020F0502020204030204" pitchFamily="34" charset="0"/>
              </a:rPr>
              <a:t>Dokumentasjon på oppfylte kriterier registreres i et digitalt skjema i Miljøfyrtårnportalen. </a:t>
            </a:r>
          </a:p>
        </p:txBody>
      </p:sp>
      <p:pic>
        <p:nvPicPr>
          <p:cNvPr id="10" name="Bilde 9">
            <a:extLst>
              <a:ext uri="{FF2B5EF4-FFF2-40B4-BE49-F238E27FC236}">
                <a16:creationId xmlns:a16="http://schemas.microsoft.com/office/drawing/2014/main" id="{BC3A6F49-0720-409A-BAC6-98DBA40F2F35}"/>
              </a:ext>
            </a:extLst>
          </p:cNvPr>
          <p:cNvPicPr>
            <a:picLocks noChangeAspect="1"/>
          </p:cNvPicPr>
          <p:nvPr/>
        </p:nvPicPr>
        <p:blipFill>
          <a:blip r:embed="rId4"/>
          <a:stretch>
            <a:fillRect/>
          </a:stretch>
        </p:blipFill>
        <p:spPr>
          <a:xfrm>
            <a:off x="6856227" y="3775803"/>
            <a:ext cx="1506723" cy="1506723"/>
          </a:xfrm>
          <a:prstGeom prst="rect">
            <a:avLst/>
          </a:prstGeom>
        </p:spPr>
      </p:pic>
      <p:sp>
        <p:nvSpPr>
          <p:cNvPr id="11" name="Ellipse 10">
            <a:extLst>
              <a:ext uri="{FF2B5EF4-FFF2-40B4-BE49-F238E27FC236}">
                <a16:creationId xmlns:a16="http://schemas.microsoft.com/office/drawing/2014/main" id="{CFFD52CE-147C-4802-BEDB-3D35228996A1}"/>
              </a:ext>
            </a:extLst>
          </p:cNvPr>
          <p:cNvSpPr/>
          <p:nvPr/>
        </p:nvSpPr>
        <p:spPr>
          <a:xfrm>
            <a:off x="3087804" y="2408187"/>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1</a:t>
            </a:r>
          </a:p>
        </p:txBody>
      </p:sp>
      <p:sp>
        <p:nvSpPr>
          <p:cNvPr id="12" name="Ellipse 11">
            <a:extLst>
              <a:ext uri="{FF2B5EF4-FFF2-40B4-BE49-F238E27FC236}">
                <a16:creationId xmlns:a16="http://schemas.microsoft.com/office/drawing/2014/main" id="{8DE2DFF1-D5EF-4AC5-B68A-EE95F42CCA82}"/>
              </a:ext>
            </a:extLst>
          </p:cNvPr>
          <p:cNvSpPr/>
          <p:nvPr/>
        </p:nvSpPr>
        <p:spPr>
          <a:xfrm>
            <a:off x="7231996" y="5365035"/>
            <a:ext cx="763638" cy="7636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b="1" dirty="0">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1554393225"/>
      </p:ext>
    </p:extLst>
  </p:cSld>
  <p:clrMapOvr>
    <a:masterClrMapping/>
  </p:clrMapOvr>
</p:sld>
</file>

<file path=ppt/theme/theme1.xml><?xml version="1.0" encoding="utf-8"?>
<a:theme xmlns:a="http://schemas.openxmlformats.org/drawingml/2006/main" name="Utfallende bilder">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EC705E89-7249-A84B-8059-FC94DB469E1E}"/>
    </a:ext>
  </a:extLst>
</a:theme>
</file>

<file path=ppt/theme/theme2.xml><?xml version="1.0" encoding="utf-8"?>
<a:theme xmlns:a="http://schemas.openxmlformats.org/drawingml/2006/main" name="Hvit mal ">
  <a:themeElements>
    <a:clrScheme name="Miljøfyrtårn 1">
      <a:dk1>
        <a:srgbClr val="182436"/>
      </a:dk1>
      <a:lt1>
        <a:srgbClr val="FFFFFF"/>
      </a:lt1>
      <a:dk2>
        <a:srgbClr val="C6E7F0"/>
      </a:dk2>
      <a:lt2>
        <a:srgbClr val="052C6B"/>
      </a:lt2>
      <a:accent1>
        <a:srgbClr val="98C847"/>
      </a:accent1>
      <a:accent2>
        <a:srgbClr val="052B6A"/>
      </a:accent2>
      <a:accent3>
        <a:srgbClr val="1189D0"/>
      </a:accent3>
      <a:accent4>
        <a:srgbClr val="E9F0ED"/>
      </a:accent4>
      <a:accent5>
        <a:srgbClr val="182438"/>
      </a:accent5>
      <a:accent6>
        <a:srgbClr val="70AD47"/>
      </a:accent6>
      <a:hlink>
        <a:srgbClr val="1189D0"/>
      </a:hlink>
      <a:folHlink>
        <a:srgbClr val="1189D0"/>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4" id="{43D0B57A-D20A-264C-8A3F-B2DCFB27114E}" vid="{68CA3AE8-A3E0-2443-91E2-9BB3BECACDE6}"/>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319214530D16A4CB7BC61A09FB77DFB" ma:contentTypeVersion="11" ma:contentTypeDescription="Opprett et nytt dokument." ma:contentTypeScope="" ma:versionID="730d0fb568fe46d6beae0690e55bae9b">
  <xsd:schema xmlns:xsd="http://www.w3.org/2001/XMLSchema" xmlns:xs="http://www.w3.org/2001/XMLSchema" xmlns:p="http://schemas.microsoft.com/office/2006/metadata/properties" xmlns:ns2="d91204a9-c17f-4eb8-b592-632bf27de672" xmlns:ns3="75c9f57b-1736-4d52-952f-b3fb410dd0f0" targetNamespace="http://schemas.microsoft.com/office/2006/metadata/properties" ma:root="true" ma:fieldsID="250cec39ac499830d52d25856cf9d8fe" ns2:_="" ns3:_="">
    <xsd:import namespace="d91204a9-c17f-4eb8-b592-632bf27de672"/>
    <xsd:import namespace="75c9f57b-1736-4d52-952f-b3fb410dd0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1204a9-c17f-4eb8-b592-632bf27de6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9f57b-1736-4d52-952f-b3fb410dd0f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D145EB-4B63-475B-975C-31D1C1678EED}">
  <ds:schemaRefs>
    <ds:schemaRef ds:uri="http://schemas.microsoft.com/sharepoint/v3/contenttype/forms"/>
  </ds:schemaRefs>
</ds:datastoreItem>
</file>

<file path=customXml/itemProps2.xml><?xml version="1.0" encoding="utf-8"?>
<ds:datastoreItem xmlns:ds="http://schemas.openxmlformats.org/officeDocument/2006/customXml" ds:itemID="{7E6E158F-8410-4003-AA07-F006E45BA676}">
  <ds:schemaRef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purl.org/dc/terms/"/>
    <ds:schemaRef ds:uri="http://www.w3.org/XML/1998/namespace"/>
    <ds:schemaRef ds:uri="http://schemas.microsoft.com/office/2006/documentManagement/types"/>
    <ds:schemaRef ds:uri="http://purl.org/dc/dcmitype/"/>
    <ds:schemaRef ds:uri="75c9f57b-1736-4d52-952f-b3fb410dd0f0"/>
    <ds:schemaRef ds:uri="d91204a9-c17f-4eb8-b592-632bf27de672"/>
  </ds:schemaRefs>
</ds:datastoreItem>
</file>

<file path=customXml/itemProps3.xml><?xml version="1.0" encoding="utf-8"?>
<ds:datastoreItem xmlns:ds="http://schemas.openxmlformats.org/officeDocument/2006/customXml" ds:itemID="{DEA0CF6A-077A-4909-844E-EA6BB0FF98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1204a9-c17f-4eb8-b592-632bf27de672"/>
    <ds:schemaRef ds:uri="75c9f57b-1736-4d52-952f-b3fb410dd0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1110</Words>
  <Application>Microsoft Office PowerPoint</Application>
  <PresentationFormat>Widescreen</PresentationFormat>
  <Paragraphs>141</Paragraphs>
  <Slides>38</Slides>
  <Notes>20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Century Gothic</vt:lpstr>
      <vt:lpstr>Open Sans</vt:lpstr>
      <vt:lpstr>proxima-nova</vt:lpstr>
      <vt:lpstr>Utfallende bilder</vt:lpstr>
      <vt:lpstr>Hvit mal </vt:lpstr>
      <vt:lpstr>X og Miljøfyrtårn</vt:lpstr>
      <vt:lpstr>Agenda  1. Kort om oss 2. Kort om Miljøfyrtårn 3. Muligheter</vt:lpstr>
      <vt:lpstr>Hva er Miljøfyrtårn?  Et anerkjent og effektivt verktøy for sertifisering og miljøledelse, som hjelper virksomheter å lykkes med  grønn omstilling.</vt:lpstr>
      <vt:lpstr>Hva er miljøledelse?   Systematisk og kontinuerlig  arbeid med å redusere negative effekter på  klima og miljø og forbedre  de positive effektene.  </vt:lpstr>
      <vt:lpstr>PowerPoint Presentation</vt:lpstr>
      <vt:lpstr>Miljøledelse og omstilling</vt:lpstr>
      <vt:lpstr>Norges mest brukte miljøsertifikat</vt:lpstr>
      <vt:lpstr>Stifterne</vt:lpstr>
      <vt:lpstr>Veien til å bli Miljøfyrtårn</vt:lpstr>
      <vt:lpstr>PowerPoint Presentation</vt:lpstr>
      <vt:lpstr>ETTERLYSNING!</vt:lpstr>
      <vt:lpstr>Felles kriterier</vt:lpstr>
      <vt:lpstr>Felles kriterier og byggeier/leietaker</vt:lpstr>
      <vt:lpstr>PowerPoint Presentation</vt:lpstr>
      <vt:lpstr>Sertifisering gjennom tredjepartskontroll</vt:lpstr>
      <vt:lpstr>Hvorfor benytte Miljøfyrtårn?</vt:lpstr>
      <vt:lpstr>Få styring og retning på miljøpåvirkningene i deres bedrift</vt:lpstr>
      <vt:lpstr>77 %</vt:lpstr>
      <vt:lpstr>  Miljøfyrtårn gir anerkjent miljødokumentasjon, både i Norge og EU, og sidestilt med ISO 14001 og EMAS som miljøledelsessystem.</vt:lpstr>
      <vt:lpstr>39%</vt:lpstr>
      <vt:lpstr>64%</vt:lpstr>
      <vt:lpstr>75 %</vt:lpstr>
      <vt:lpstr>52%</vt:lpstr>
      <vt:lpstr>     Hovedkontormodellen er en sertifiseringsløsning for større organisasjoner som har flere underliggende enheter og som ønsker en rasjonell løsning for miljøledelse   </vt:lpstr>
      <vt:lpstr>Har bedriften sentralstyrte  oppgaver og felles HMS? </vt:lpstr>
      <vt:lpstr>Mulighet for å løfte kriterier til hovedkontoret og  ansvarsfordele kriteriene.  Instruere underliggende enheter  Rapporter med mer funksjoner </vt:lpstr>
      <vt:lpstr>Annen prismodell, basert på årsverk og antall underliggende enheter</vt:lpstr>
      <vt:lpstr>Estimert etableringskostnad til Miljøfyrtårn</vt:lpstr>
      <vt:lpstr>Mer effektiv sertifiseringsmix</vt:lpstr>
      <vt:lpstr>PowerPoint Presentation</vt:lpstr>
      <vt:lpstr> Smarte verktøy. Konkrete tiltak.</vt:lpstr>
      <vt:lpstr>PowerPoint Presentation</vt:lpstr>
      <vt:lpstr>Lønnsomme resultater</vt:lpstr>
      <vt:lpstr>Stolthet og omdømme</vt:lpstr>
      <vt:lpstr>PowerPoint Presentation</vt:lpstr>
      <vt:lpstr>Konkurransefortrinn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mf-gmh</dc:creator>
  <cp:lastModifiedBy>Bjørn Henrik Brandtenborg</cp:lastModifiedBy>
  <cp:revision>26</cp:revision>
  <dcterms:created xsi:type="dcterms:W3CDTF">2021-09-07T12:30:00Z</dcterms:created>
  <dcterms:modified xsi:type="dcterms:W3CDTF">2021-09-07T13:28:47Z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0x0101008319214530D16A4CB7BC61A09FB77DFB</vt:lpwstr>
  </property>
</Properties>
</file>